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106.jpg" ContentType="image/jpeg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98" r:id="rId3"/>
    <p:sldId id="277" r:id="rId4"/>
    <p:sldId id="283" r:id="rId5"/>
    <p:sldId id="284" r:id="rId6"/>
    <p:sldId id="312" r:id="rId7"/>
    <p:sldId id="295" r:id="rId8"/>
    <p:sldId id="296" r:id="rId9"/>
    <p:sldId id="300" r:id="rId10"/>
    <p:sldId id="294" r:id="rId11"/>
    <p:sldId id="285" r:id="rId12"/>
    <p:sldId id="286" r:id="rId13"/>
    <p:sldId id="297" r:id="rId14"/>
    <p:sldId id="314" r:id="rId15"/>
    <p:sldId id="287" r:id="rId16"/>
    <p:sldId id="301" r:id="rId17"/>
    <p:sldId id="302" r:id="rId18"/>
    <p:sldId id="303" r:id="rId19"/>
    <p:sldId id="304" r:id="rId20"/>
    <p:sldId id="305" r:id="rId21"/>
    <p:sldId id="288" r:id="rId22"/>
    <p:sldId id="315" r:id="rId23"/>
    <p:sldId id="289" r:id="rId24"/>
    <p:sldId id="290" r:id="rId25"/>
    <p:sldId id="316" r:id="rId26"/>
    <p:sldId id="292" r:id="rId27"/>
    <p:sldId id="293" r:id="rId28"/>
    <p:sldId id="317" r:id="rId29"/>
    <p:sldId id="309" r:id="rId30"/>
    <p:sldId id="310" r:id="rId31"/>
    <p:sldId id="318" r:id="rId32"/>
    <p:sldId id="311" r:id="rId33"/>
    <p:sldId id="281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0899" autoAdjust="0"/>
  </p:normalViewPr>
  <p:slideViewPr>
    <p:cSldViewPr snapToGrid="0">
      <p:cViewPr varScale="1">
        <p:scale>
          <a:sx n="75" d="100"/>
          <a:sy n="75" d="100"/>
        </p:scale>
        <p:origin x="120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1A2AE-E268-4875-B9A5-30F6EC10F92E}" type="doc">
      <dgm:prSet loTypeId="urn:microsoft.com/office/officeart/2005/8/layout/cycle8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C52DDBAA-B8B0-4969-ABCA-A38B3FE78292}">
      <dgm:prSet phldrT="[Text]"/>
      <dgm:spPr/>
      <dgm:t>
        <a:bodyPr/>
        <a:lstStyle/>
        <a:p>
          <a:r>
            <a:rPr lang="fr-FR" b="0" dirty="0">
              <a:ln/>
            </a:rPr>
            <a:t>Sécurité</a:t>
          </a:r>
        </a:p>
      </dgm:t>
    </dgm:pt>
    <dgm:pt modelId="{E645E9E6-392B-482E-8E46-2168E3E7D581}" type="parTrans" cxnId="{89233A8E-725C-4A63-B90E-1BA5D21C8E9D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F1F079F8-B7A5-4924-BAFF-3E74022CF08A}" type="sibTrans" cxnId="{89233A8E-725C-4A63-B90E-1BA5D21C8E9D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572695B5-EEC9-4F58-A173-69338C0E12E6}">
      <dgm:prSet phldrT="[Text]"/>
      <dgm:spPr/>
      <dgm:t>
        <a:bodyPr/>
        <a:lstStyle/>
        <a:p>
          <a:r>
            <a:rPr lang="fr-FR" b="0">
              <a:ln/>
            </a:rPr>
            <a:t>Fiabilité</a:t>
          </a:r>
          <a:endParaRPr lang="fr-FR" b="0" dirty="0">
            <a:ln/>
          </a:endParaRPr>
        </a:p>
      </dgm:t>
    </dgm:pt>
    <dgm:pt modelId="{4D06C871-0B76-4725-9AF8-667971DFC2D7}" type="parTrans" cxnId="{75D7CBF5-B1EA-4593-9B5B-40553BC0ECB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D0F66970-C9F7-47E5-813E-79255A300C58}" type="sibTrans" cxnId="{75D7CBF5-B1EA-4593-9B5B-40553BC0ECB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01B8910C-ADC8-4E81-8AC8-EF343532E7B9}">
      <dgm:prSet phldrT="[Text]"/>
      <dgm:spPr/>
      <dgm:t>
        <a:bodyPr/>
        <a:lstStyle/>
        <a:p>
          <a:r>
            <a:rPr lang="fr-FR" b="0" dirty="0">
              <a:ln/>
            </a:rPr>
            <a:t>Portabilité</a:t>
          </a:r>
        </a:p>
      </dgm:t>
    </dgm:pt>
    <dgm:pt modelId="{B34E97F5-DC63-479E-A4E8-AE6B0A00383C}" type="parTrans" cxnId="{1C03CFA8-49BB-4AEC-965A-983C4B5A77F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826CB3BD-2D59-483E-8B70-654C0ACC73D0}" type="sibTrans" cxnId="{1C03CFA8-49BB-4AEC-965A-983C4B5A77F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8F5F8BBE-3029-487C-98AD-09E94EA68F1D}">
      <dgm:prSet phldrT="[Text]"/>
      <dgm:spPr/>
      <dgm:t>
        <a:bodyPr/>
        <a:lstStyle/>
        <a:p>
          <a:r>
            <a:rPr lang="fr-FR" b="0" dirty="0">
              <a:ln/>
            </a:rPr>
            <a:t>Evolutivité</a:t>
          </a:r>
        </a:p>
      </dgm:t>
    </dgm:pt>
    <dgm:pt modelId="{B27CA060-3BB3-40ED-A563-45C07E7B786D}" type="parTrans" cxnId="{06D8B4C4-C3D1-45C0-B8EF-E8BA1ABC50D7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49042B18-BB0A-4437-8900-51C84CBFA5EB}" type="sibTrans" cxnId="{06D8B4C4-C3D1-45C0-B8EF-E8BA1ABC50D7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AC115217-A882-4CC6-AFF8-7EE3C1A3B8C0}">
      <dgm:prSet phldrT="[Text]"/>
      <dgm:spPr/>
      <dgm:t>
        <a:bodyPr/>
        <a:lstStyle/>
        <a:p>
          <a:r>
            <a:rPr lang="fr-FR" b="0">
              <a:ln/>
            </a:rPr>
            <a:t>Maintenabilité</a:t>
          </a:r>
          <a:endParaRPr lang="fr-FR" b="0" dirty="0">
            <a:ln/>
          </a:endParaRPr>
        </a:p>
      </dgm:t>
    </dgm:pt>
    <dgm:pt modelId="{C35AA5A8-3897-46BD-8BD7-7B6AC3205383}" type="parTrans" cxnId="{B468D042-675F-4031-A85B-B1C3397DB39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3D7E8F03-A342-4582-A4EC-64113C2766AA}" type="sibTrans" cxnId="{B468D042-675F-4031-A85B-B1C3397DB39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01383447-6D72-4A19-AEF1-DED3B59BF1D4}" type="pres">
      <dgm:prSet presAssocID="{2021A2AE-E268-4875-B9A5-30F6EC10F92E}" presName="compositeShape" presStyleCnt="0">
        <dgm:presLayoutVars>
          <dgm:chMax val="7"/>
          <dgm:dir/>
          <dgm:resizeHandles val="exact"/>
        </dgm:presLayoutVars>
      </dgm:prSet>
      <dgm:spPr/>
    </dgm:pt>
    <dgm:pt modelId="{689B44CA-BD54-46B5-B9B6-463869243A59}" type="pres">
      <dgm:prSet presAssocID="{2021A2AE-E268-4875-B9A5-30F6EC10F92E}" presName="wedge1" presStyleLbl="node1" presStyleIdx="0" presStyleCnt="5"/>
      <dgm:spPr/>
    </dgm:pt>
    <dgm:pt modelId="{BDE0D0D4-E073-43C5-9E5F-5DE3BCDC3631}" type="pres">
      <dgm:prSet presAssocID="{2021A2AE-E268-4875-B9A5-30F6EC10F92E}" presName="dummy1a" presStyleCnt="0"/>
      <dgm:spPr/>
    </dgm:pt>
    <dgm:pt modelId="{A63C0863-C040-498B-816B-D94FA36F2D29}" type="pres">
      <dgm:prSet presAssocID="{2021A2AE-E268-4875-B9A5-30F6EC10F92E}" presName="dummy1b" presStyleCnt="0"/>
      <dgm:spPr/>
    </dgm:pt>
    <dgm:pt modelId="{29B4D86E-D9B8-4B70-A4DB-D9E85A407155}" type="pres">
      <dgm:prSet presAssocID="{2021A2AE-E268-4875-B9A5-30F6EC10F92E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45AC5DA-59BB-4F7A-8F9E-768B0FFFA45E}" type="pres">
      <dgm:prSet presAssocID="{2021A2AE-E268-4875-B9A5-30F6EC10F92E}" presName="wedge2" presStyleLbl="node1" presStyleIdx="1" presStyleCnt="5"/>
      <dgm:spPr/>
    </dgm:pt>
    <dgm:pt modelId="{054DAF78-858F-41BB-AFC5-49720AA2E267}" type="pres">
      <dgm:prSet presAssocID="{2021A2AE-E268-4875-B9A5-30F6EC10F92E}" presName="dummy2a" presStyleCnt="0"/>
      <dgm:spPr/>
    </dgm:pt>
    <dgm:pt modelId="{A7BEA4A3-64E6-4670-9C69-E1BF3DA0304B}" type="pres">
      <dgm:prSet presAssocID="{2021A2AE-E268-4875-B9A5-30F6EC10F92E}" presName="dummy2b" presStyleCnt="0"/>
      <dgm:spPr/>
    </dgm:pt>
    <dgm:pt modelId="{DBE875D8-E2DD-4CB3-9C3D-3B7A00016101}" type="pres">
      <dgm:prSet presAssocID="{2021A2AE-E268-4875-B9A5-30F6EC10F92E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65735E4-28B4-4BE8-8B59-17BC1DBB8C60}" type="pres">
      <dgm:prSet presAssocID="{2021A2AE-E268-4875-B9A5-30F6EC10F92E}" presName="wedge3" presStyleLbl="node1" presStyleIdx="2" presStyleCnt="5"/>
      <dgm:spPr/>
    </dgm:pt>
    <dgm:pt modelId="{38D5006E-82BF-4071-95D9-93A2932CD529}" type="pres">
      <dgm:prSet presAssocID="{2021A2AE-E268-4875-B9A5-30F6EC10F92E}" presName="dummy3a" presStyleCnt="0"/>
      <dgm:spPr/>
    </dgm:pt>
    <dgm:pt modelId="{0AE537BE-78FE-4F9E-B8A0-548CC47F65B2}" type="pres">
      <dgm:prSet presAssocID="{2021A2AE-E268-4875-B9A5-30F6EC10F92E}" presName="dummy3b" presStyleCnt="0"/>
      <dgm:spPr/>
    </dgm:pt>
    <dgm:pt modelId="{09418FE8-E27D-4AF5-9EB0-7C97320BCE25}" type="pres">
      <dgm:prSet presAssocID="{2021A2AE-E268-4875-B9A5-30F6EC10F92E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7E0D616-D0CA-4E2D-83EB-4B3AA22ABE0D}" type="pres">
      <dgm:prSet presAssocID="{2021A2AE-E268-4875-B9A5-30F6EC10F92E}" presName="wedge4" presStyleLbl="node1" presStyleIdx="3" presStyleCnt="5"/>
      <dgm:spPr/>
    </dgm:pt>
    <dgm:pt modelId="{9426948C-F480-4B1C-9D7A-353E468D04B0}" type="pres">
      <dgm:prSet presAssocID="{2021A2AE-E268-4875-B9A5-30F6EC10F92E}" presName="dummy4a" presStyleCnt="0"/>
      <dgm:spPr/>
    </dgm:pt>
    <dgm:pt modelId="{50BD5A40-B275-46C1-85FF-6AF844889250}" type="pres">
      <dgm:prSet presAssocID="{2021A2AE-E268-4875-B9A5-30F6EC10F92E}" presName="dummy4b" presStyleCnt="0"/>
      <dgm:spPr/>
    </dgm:pt>
    <dgm:pt modelId="{45158E84-F8B0-428E-887A-B44B86FBFA61}" type="pres">
      <dgm:prSet presAssocID="{2021A2AE-E268-4875-B9A5-30F6EC10F92E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FA7ADD6-8FBB-46E2-8136-CBD9ED6AE6CD}" type="pres">
      <dgm:prSet presAssocID="{2021A2AE-E268-4875-B9A5-30F6EC10F92E}" presName="wedge5" presStyleLbl="node1" presStyleIdx="4" presStyleCnt="5"/>
      <dgm:spPr/>
    </dgm:pt>
    <dgm:pt modelId="{6362278A-83FA-4D4F-8E1D-211D4A65135A}" type="pres">
      <dgm:prSet presAssocID="{2021A2AE-E268-4875-B9A5-30F6EC10F92E}" presName="dummy5a" presStyleCnt="0"/>
      <dgm:spPr/>
    </dgm:pt>
    <dgm:pt modelId="{1087F8A4-0B78-4496-B08F-33BA3792CC36}" type="pres">
      <dgm:prSet presAssocID="{2021A2AE-E268-4875-B9A5-30F6EC10F92E}" presName="dummy5b" presStyleCnt="0"/>
      <dgm:spPr/>
    </dgm:pt>
    <dgm:pt modelId="{FF2AA285-1931-45A1-BB94-C2E79C782565}" type="pres">
      <dgm:prSet presAssocID="{2021A2AE-E268-4875-B9A5-30F6EC10F92E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60BE3A4B-4C82-42EC-9275-018FE935D6D9}" type="pres">
      <dgm:prSet presAssocID="{F1F079F8-B7A5-4924-BAFF-3E74022CF08A}" presName="arrowWedge1" presStyleLbl="fgSibTrans2D1" presStyleIdx="0" presStyleCnt="5"/>
      <dgm:spPr/>
    </dgm:pt>
    <dgm:pt modelId="{ADF3B580-7EE5-4D7E-B39C-29153107F0F3}" type="pres">
      <dgm:prSet presAssocID="{826CB3BD-2D59-483E-8B70-654C0ACC73D0}" presName="arrowWedge2" presStyleLbl="fgSibTrans2D1" presStyleIdx="1" presStyleCnt="5"/>
      <dgm:spPr/>
    </dgm:pt>
    <dgm:pt modelId="{4693A8E8-88E6-4BD4-AB4A-8E812433DB6D}" type="pres">
      <dgm:prSet presAssocID="{49042B18-BB0A-4437-8900-51C84CBFA5EB}" presName="arrowWedge3" presStyleLbl="fgSibTrans2D1" presStyleIdx="2" presStyleCnt="5"/>
      <dgm:spPr/>
    </dgm:pt>
    <dgm:pt modelId="{A65F8F64-DD58-4021-BDE7-439594E50675}" type="pres">
      <dgm:prSet presAssocID="{3D7E8F03-A342-4582-A4EC-64113C2766AA}" presName="arrowWedge4" presStyleLbl="fgSibTrans2D1" presStyleIdx="3" presStyleCnt="5"/>
      <dgm:spPr/>
    </dgm:pt>
    <dgm:pt modelId="{599AE6EC-D7CA-43D5-8580-06917E70ADA7}" type="pres">
      <dgm:prSet presAssocID="{D0F66970-C9F7-47E5-813E-79255A300C58}" presName="arrowWedge5" presStyleLbl="fgSibTrans2D1" presStyleIdx="4" presStyleCnt="5"/>
      <dgm:spPr/>
    </dgm:pt>
  </dgm:ptLst>
  <dgm:cxnLst>
    <dgm:cxn modelId="{773A0A03-AFA7-4CAB-BEB6-10E2F1BECA48}" type="presOf" srcId="{01B8910C-ADC8-4E81-8AC8-EF343532E7B9}" destId="{DBE875D8-E2DD-4CB3-9C3D-3B7A00016101}" srcOrd="1" destOrd="0" presId="urn:microsoft.com/office/officeart/2005/8/layout/cycle8"/>
    <dgm:cxn modelId="{27B10222-E2FB-49F0-8B71-C6BC240F808C}" type="presOf" srcId="{8F5F8BBE-3029-487C-98AD-09E94EA68F1D}" destId="{09418FE8-E27D-4AF5-9EB0-7C97320BCE25}" srcOrd="1" destOrd="0" presId="urn:microsoft.com/office/officeart/2005/8/layout/cycle8"/>
    <dgm:cxn modelId="{8CC92435-ED41-46FC-8FF4-4A6418859903}" type="presOf" srcId="{C52DDBAA-B8B0-4969-ABCA-A38B3FE78292}" destId="{29B4D86E-D9B8-4B70-A4DB-D9E85A407155}" srcOrd="1" destOrd="0" presId="urn:microsoft.com/office/officeart/2005/8/layout/cycle8"/>
    <dgm:cxn modelId="{45FEE45D-BF38-4B78-92CF-EB052684178D}" type="presOf" srcId="{572695B5-EEC9-4F58-A173-69338C0E12E6}" destId="{9FA7ADD6-8FBB-46E2-8136-CBD9ED6AE6CD}" srcOrd="0" destOrd="0" presId="urn:microsoft.com/office/officeart/2005/8/layout/cycle8"/>
    <dgm:cxn modelId="{FF0DEB5F-D5DA-4FB1-BFDF-EFA486986337}" type="presOf" srcId="{01B8910C-ADC8-4E81-8AC8-EF343532E7B9}" destId="{A45AC5DA-59BB-4F7A-8F9E-768B0FFFA45E}" srcOrd="0" destOrd="0" presId="urn:microsoft.com/office/officeart/2005/8/layout/cycle8"/>
    <dgm:cxn modelId="{4BDA3662-FDD0-4ED9-BD54-2021700C7D55}" type="presOf" srcId="{572695B5-EEC9-4F58-A173-69338C0E12E6}" destId="{FF2AA285-1931-45A1-BB94-C2E79C782565}" srcOrd="1" destOrd="0" presId="urn:microsoft.com/office/officeart/2005/8/layout/cycle8"/>
    <dgm:cxn modelId="{B468D042-675F-4031-A85B-B1C3397DB39A}" srcId="{2021A2AE-E268-4875-B9A5-30F6EC10F92E}" destId="{AC115217-A882-4CC6-AFF8-7EE3C1A3B8C0}" srcOrd="3" destOrd="0" parTransId="{C35AA5A8-3897-46BD-8BD7-7B6AC3205383}" sibTransId="{3D7E8F03-A342-4582-A4EC-64113C2766AA}"/>
    <dgm:cxn modelId="{E67C7A80-AA97-417A-B5FB-D7865F1AF938}" type="presOf" srcId="{8F5F8BBE-3029-487C-98AD-09E94EA68F1D}" destId="{265735E4-28B4-4BE8-8B59-17BC1DBB8C60}" srcOrd="0" destOrd="0" presId="urn:microsoft.com/office/officeart/2005/8/layout/cycle8"/>
    <dgm:cxn modelId="{89233A8E-725C-4A63-B90E-1BA5D21C8E9D}" srcId="{2021A2AE-E268-4875-B9A5-30F6EC10F92E}" destId="{C52DDBAA-B8B0-4969-ABCA-A38B3FE78292}" srcOrd="0" destOrd="0" parTransId="{E645E9E6-392B-482E-8E46-2168E3E7D581}" sibTransId="{F1F079F8-B7A5-4924-BAFF-3E74022CF08A}"/>
    <dgm:cxn modelId="{1C03CFA8-49BB-4AEC-965A-983C4B5A77F3}" srcId="{2021A2AE-E268-4875-B9A5-30F6EC10F92E}" destId="{01B8910C-ADC8-4E81-8AC8-EF343532E7B9}" srcOrd="1" destOrd="0" parTransId="{B34E97F5-DC63-479E-A4E8-AE6B0A00383C}" sibTransId="{826CB3BD-2D59-483E-8B70-654C0ACC73D0}"/>
    <dgm:cxn modelId="{06D8B4C4-C3D1-45C0-B8EF-E8BA1ABC50D7}" srcId="{2021A2AE-E268-4875-B9A5-30F6EC10F92E}" destId="{8F5F8BBE-3029-487C-98AD-09E94EA68F1D}" srcOrd="2" destOrd="0" parTransId="{B27CA060-3BB3-40ED-A563-45C07E7B786D}" sibTransId="{49042B18-BB0A-4437-8900-51C84CBFA5EB}"/>
    <dgm:cxn modelId="{261E4ACC-581F-4872-9A33-ACFEE32F08D8}" type="presOf" srcId="{2021A2AE-E268-4875-B9A5-30F6EC10F92E}" destId="{01383447-6D72-4A19-AEF1-DED3B59BF1D4}" srcOrd="0" destOrd="0" presId="urn:microsoft.com/office/officeart/2005/8/layout/cycle8"/>
    <dgm:cxn modelId="{619F0CE6-4405-449F-A585-81DA0EAC8CA2}" type="presOf" srcId="{C52DDBAA-B8B0-4969-ABCA-A38B3FE78292}" destId="{689B44CA-BD54-46B5-B9B6-463869243A59}" srcOrd="0" destOrd="0" presId="urn:microsoft.com/office/officeart/2005/8/layout/cycle8"/>
    <dgm:cxn modelId="{7210FAEC-3E8B-4522-9D51-7F74820F8AF3}" type="presOf" srcId="{AC115217-A882-4CC6-AFF8-7EE3C1A3B8C0}" destId="{B7E0D616-D0CA-4E2D-83EB-4B3AA22ABE0D}" srcOrd="0" destOrd="0" presId="urn:microsoft.com/office/officeart/2005/8/layout/cycle8"/>
    <dgm:cxn modelId="{75D7CBF5-B1EA-4593-9B5B-40553BC0ECB3}" srcId="{2021A2AE-E268-4875-B9A5-30F6EC10F92E}" destId="{572695B5-EEC9-4F58-A173-69338C0E12E6}" srcOrd="4" destOrd="0" parTransId="{4D06C871-0B76-4725-9AF8-667971DFC2D7}" sibTransId="{D0F66970-C9F7-47E5-813E-79255A300C58}"/>
    <dgm:cxn modelId="{7FFF6EF9-395D-422B-A4E3-F46A42D9DAF9}" type="presOf" srcId="{AC115217-A882-4CC6-AFF8-7EE3C1A3B8C0}" destId="{45158E84-F8B0-428E-887A-B44B86FBFA61}" srcOrd="1" destOrd="0" presId="urn:microsoft.com/office/officeart/2005/8/layout/cycle8"/>
    <dgm:cxn modelId="{AAA0626F-5A28-4E47-9F73-E20C9E2475F0}" type="presParOf" srcId="{01383447-6D72-4A19-AEF1-DED3B59BF1D4}" destId="{689B44CA-BD54-46B5-B9B6-463869243A59}" srcOrd="0" destOrd="0" presId="urn:microsoft.com/office/officeart/2005/8/layout/cycle8"/>
    <dgm:cxn modelId="{F60F4564-D9E0-4743-9D4E-2BE2C25BCA86}" type="presParOf" srcId="{01383447-6D72-4A19-AEF1-DED3B59BF1D4}" destId="{BDE0D0D4-E073-43C5-9E5F-5DE3BCDC3631}" srcOrd="1" destOrd="0" presId="urn:microsoft.com/office/officeart/2005/8/layout/cycle8"/>
    <dgm:cxn modelId="{B5C06BCC-9850-42CB-944E-6221AC40C877}" type="presParOf" srcId="{01383447-6D72-4A19-AEF1-DED3B59BF1D4}" destId="{A63C0863-C040-498B-816B-D94FA36F2D29}" srcOrd="2" destOrd="0" presId="urn:microsoft.com/office/officeart/2005/8/layout/cycle8"/>
    <dgm:cxn modelId="{78D525BA-969C-452A-9DAA-C0C019D886BD}" type="presParOf" srcId="{01383447-6D72-4A19-AEF1-DED3B59BF1D4}" destId="{29B4D86E-D9B8-4B70-A4DB-D9E85A407155}" srcOrd="3" destOrd="0" presId="urn:microsoft.com/office/officeart/2005/8/layout/cycle8"/>
    <dgm:cxn modelId="{4E8CF3D5-BA2D-4D70-BCA2-B509D864ACC9}" type="presParOf" srcId="{01383447-6D72-4A19-AEF1-DED3B59BF1D4}" destId="{A45AC5DA-59BB-4F7A-8F9E-768B0FFFA45E}" srcOrd="4" destOrd="0" presId="urn:microsoft.com/office/officeart/2005/8/layout/cycle8"/>
    <dgm:cxn modelId="{D7839BDF-A12F-4A92-A52D-98F60ED99B29}" type="presParOf" srcId="{01383447-6D72-4A19-AEF1-DED3B59BF1D4}" destId="{054DAF78-858F-41BB-AFC5-49720AA2E267}" srcOrd="5" destOrd="0" presId="urn:microsoft.com/office/officeart/2005/8/layout/cycle8"/>
    <dgm:cxn modelId="{F5BDFF35-C1E1-4A75-A894-7EC9A5268D4B}" type="presParOf" srcId="{01383447-6D72-4A19-AEF1-DED3B59BF1D4}" destId="{A7BEA4A3-64E6-4670-9C69-E1BF3DA0304B}" srcOrd="6" destOrd="0" presId="urn:microsoft.com/office/officeart/2005/8/layout/cycle8"/>
    <dgm:cxn modelId="{7D8269E7-6F80-492D-91F0-F82DD5033083}" type="presParOf" srcId="{01383447-6D72-4A19-AEF1-DED3B59BF1D4}" destId="{DBE875D8-E2DD-4CB3-9C3D-3B7A00016101}" srcOrd="7" destOrd="0" presId="urn:microsoft.com/office/officeart/2005/8/layout/cycle8"/>
    <dgm:cxn modelId="{EE66715A-D4E9-4A09-8FC8-F41D0AB23F18}" type="presParOf" srcId="{01383447-6D72-4A19-AEF1-DED3B59BF1D4}" destId="{265735E4-28B4-4BE8-8B59-17BC1DBB8C60}" srcOrd="8" destOrd="0" presId="urn:microsoft.com/office/officeart/2005/8/layout/cycle8"/>
    <dgm:cxn modelId="{6366DB35-C52D-4137-9A9F-20ED7390F2FC}" type="presParOf" srcId="{01383447-6D72-4A19-AEF1-DED3B59BF1D4}" destId="{38D5006E-82BF-4071-95D9-93A2932CD529}" srcOrd="9" destOrd="0" presId="urn:microsoft.com/office/officeart/2005/8/layout/cycle8"/>
    <dgm:cxn modelId="{B0DFC7F3-0ECA-4A8E-B536-A700BE4C2A9B}" type="presParOf" srcId="{01383447-6D72-4A19-AEF1-DED3B59BF1D4}" destId="{0AE537BE-78FE-4F9E-B8A0-548CC47F65B2}" srcOrd="10" destOrd="0" presId="urn:microsoft.com/office/officeart/2005/8/layout/cycle8"/>
    <dgm:cxn modelId="{9B98B8A6-6E15-4608-8430-5BB4AA79CB00}" type="presParOf" srcId="{01383447-6D72-4A19-AEF1-DED3B59BF1D4}" destId="{09418FE8-E27D-4AF5-9EB0-7C97320BCE25}" srcOrd="11" destOrd="0" presId="urn:microsoft.com/office/officeart/2005/8/layout/cycle8"/>
    <dgm:cxn modelId="{3692A359-415D-4E0A-A773-F865A5BA06BC}" type="presParOf" srcId="{01383447-6D72-4A19-AEF1-DED3B59BF1D4}" destId="{B7E0D616-D0CA-4E2D-83EB-4B3AA22ABE0D}" srcOrd="12" destOrd="0" presId="urn:microsoft.com/office/officeart/2005/8/layout/cycle8"/>
    <dgm:cxn modelId="{44763897-B593-4613-B117-911DB04FCE04}" type="presParOf" srcId="{01383447-6D72-4A19-AEF1-DED3B59BF1D4}" destId="{9426948C-F480-4B1C-9D7A-353E468D04B0}" srcOrd="13" destOrd="0" presId="urn:microsoft.com/office/officeart/2005/8/layout/cycle8"/>
    <dgm:cxn modelId="{9B6CD015-885B-4671-85EF-2EF5B86B8979}" type="presParOf" srcId="{01383447-6D72-4A19-AEF1-DED3B59BF1D4}" destId="{50BD5A40-B275-46C1-85FF-6AF844889250}" srcOrd="14" destOrd="0" presId="urn:microsoft.com/office/officeart/2005/8/layout/cycle8"/>
    <dgm:cxn modelId="{48C10D5F-791E-42B0-80A5-FEFD72A4A767}" type="presParOf" srcId="{01383447-6D72-4A19-AEF1-DED3B59BF1D4}" destId="{45158E84-F8B0-428E-887A-B44B86FBFA61}" srcOrd="15" destOrd="0" presId="urn:microsoft.com/office/officeart/2005/8/layout/cycle8"/>
    <dgm:cxn modelId="{5905855C-773C-45C0-9F37-2A339717BF35}" type="presParOf" srcId="{01383447-6D72-4A19-AEF1-DED3B59BF1D4}" destId="{9FA7ADD6-8FBB-46E2-8136-CBD9ED6AE6CD}" srcOrd="16" destOrd="0" presId="urn:microsoft.com/office/officeart/2005/8/layout/cycle8"/>
    <dgm:cxn modelId="{CA863C8D-DEEF-46CF-9075-881761AF1EA2}" type="presParOf" srcId="{01383447-6D72-4A19-AEF1-DED3B59BF1D4}" destId="{6362278A-83FA-4D4F-8E1D-211D4A65135A}" srcOrd="17" destOrd="0" presId="urn:microsoft.com/office/officeart/2005/8/layout/cycle8"/>
    <dgm:cxn modelId="{6E597101-A8D0-454A-B401-1F7C494ADF98}" type="presParOf" srcId="{01383447-6D72-4A19-AEF1-DED3B59BF1D4}" destId="{1087F8A4-0B78-4496-B08F-33BA3792CC36}" srcOrd="18" destOrd="0" presId="urn:microsoft.com/office/officeart/2005/8/layout/cycle8"/>
    <dgm:cxn modelId="{1E1FFF22-621A-47C9-BE5B-5DD8028F8E18}" type="presParOf" srcId="{01383447-6D72-4A19-AEF1-DED3B59BF1D4}" destId="{FF2AA285-1931-45A1-BB94-C2E79C782565}" srcOrd="19" destOrd="0" presId="urn:microsoft.com/office/officeart/2005/8/layout/cycle8"/>
    <dgm:cxn modelId="{A95ADC92-B093-4BAF-A419-70EF448456BC}" type="presParOf" srcId="{01383447-6D72-4A19-AEF1-DED3B59BF1D4}" destId="{60BE3A4B-4C82-42EC-9275-018FE935D6D9}" srcOrd="20" destOrd="0" presId="urn:microsoft.com/office/officeart/2005/8/layout/cycle8"/>
    <dgm:cxn modelId="{EC87CB89-8019-4C36-ADB5-BE21735C8B72}" type="presParOf" srcId="{01383447-6D72-4A19-AEF1-DED3B59BF1D4}" destId="{ADF3B580-7EE5-4D7E-B39C-29153107F0F3}" srcOrd="21" destOrd="0" presId="urn:microsoft.com/office/officeart/2005/8/layout/cycle8"/>
    <dgm:cxn modelId="{DAAE8036-E7AA-47C4-A7FE-4F29248E87A3}" type="presParOf" srcId="{01383447-6D72-4A19-AEF1-DED3B59BF1D4}" destId="{4693A8E8-88E6-4BD4-AB4A-8E812433DB6D}" srcOrd="22" destOrd="0" presId="urn:microsoft.com/office/officeart/2005/8/layout/cycle8"/>
    <dgm:cxn modelId="{B920C95D-AEE5-48FC-B294-0231CC4B8254}" type="presParOf" srcId="{01383447-6D72-4A19-AEF1-DED3B59BF1D4}" destId="{A65F8F64-DD58-4021-BDE7-439594E50675}" srcOrd="23" destOrd="0" presId="urn:microsoft.com/office/officeart/2005/8/layout/cycle8"/>
    <dgm:cxn modelId="{6D067BC2-B250-4CF3-ACFB-63147C5F8474}" type="presParOf" srcId="{01383447-6D72-4A19-AEF1-DED3B59BF1D4}" destId="{599AE6EC-D7CA-43D5-8580-06917E70ADA7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B44CA-BD54-46B5-B9B6-463869243A59}">
      <dsp:nvSpPr>
        <dsp:cNvPr id="0" name=""/>
        <dsp:cNvSpPr/>
      </dsp:nvSpPr>
      <dsp:spPr>
        <a:xfrm>
          <a:off x="4031119" y="313121"/>
          <a:ext cx="4249141" cy="4249141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ln/>
            </a:rPr>
            <a:t>Sécurité</a:t>
          </a:r>
        </a:p>
      </dsp:txBody>
      <dsp:txXfrm>
        <a:off x="6247755" y="1027381"/>
        <a:ext cx="1365795" cy="910530"/>
      </dsp:txXfrm>
    </dsp:sp>
    <dsp:sp modelId="{A45AC5DA-59BB-4F7A-8F9E-768B0FFFA45E}">
      <dsp:nvSpPr>
        <dsp:cNvPr id="0" name=""/>
        <dsp:cNvSpPr/>
      </dsp:nvSpPr>
      <dsp:spPr>
        <a:xfrm>
          <a:off x="4067540" y="426431"/>
          <a:ext cx="4249141" cy="4249141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ln/>
            </a:rPr>
            <a:t>Portabilité</a:t>
          </a:r>
        </a:p>
      </dsp:txBody>
      <dsp:txXfrm>
        <a:off x="6804190" y="2367884"/>
        <a:ext cx="1264625" cy="1011700"/>
      </dsp:txXfrm>
    </dsp:sp>
    <dsp:sp modelId="{265735E4-28B4-4BE8-8B59-17BC1DBB8C60}">
      <dsp:nvSpPr>
        <dsp:cNvPr id="0" name=""/>
        <dsp:cNvSpPr/>
      </dsp:nvSpPr>
      <dsp:spPr>
        <a:xfrm>
          <a:off x="3971429" y="496239"/>
          <a:ext cx="4249141" cy="4249141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ln/>
            </a:rPr>
            <a:t>Evolutivité</a:t>
          </a:r>
        </a:p>
      </dsp:txBody>
      <dsp:txXfrm>
        <a:off x="5488979" y="3480755"/>
        <a:ext cx="1214040" cy="1112870"/>
      </dsp:txXfrm>
    </dsp:sp>
    <dsp:sp modelId="{B7E0D616-D0CA-4E2D-83EB-4B3AA22ABE0D}">
      <dsp:nvSpPr>
        <dsp:cNvPr id="0" name=""/>
        <dsp:cNvSpPr/>
      </dsp:nvSpPr>
      <dsp:spPr>
        <a:xfrm>
          <a:off x="3875317" y="426431"/>
          <a:ext cx="4249141" cy="4249141"/>
        </a:xfrm>
        <a:prstGeom prst="pie">
          <a:avLst>
            <a:gd name="adj1" fmla="val 7560000"/>
            <a:gd name="adj2" fmla="val 1188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>
              <a:ln/>
            </a:rPr>
            <a:t>Maintenabilité</a:t>
          </a:r>
          <a:endParaRPr lang="fr-FR" sz="1600" b="0" kern="1200" dirty="0">
            <a:ln/>
          </a:endParaRPr>
        </a:p>
      </dsp:txBody>
      <dsp:txXfrm>
        <a:off x="4123184" y="2367884"/>
        <a:ext cx="1264625" cy="1011700"/>
      </dsp:txXfrm>
    </dsp:sp>
    <dsp:sp modelId="{9FA7ADD6-8FBB-46E2-8136-CBD9ED6AE6CD}">
      <dsp:nvSpPr>
        <dsp:cNvPr id="0" name=""/>
        <dsp:cNvSpPr/>
      </dsp:nvSpPr>
      <dsp:spPr>
        <a:xfrm>
          <a:off x="3911738" y="313121"/>
          <a:ext cx="4249141" cy="4249141"/>
        </a:xfrm>
        <a:prstGeom prst="pie">
          <a:avLst>
            <a:gd name="adj1" fmla="val 11880000"/>
            <a:gd name="adj2" fmla="val 162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>
              <a:ln/>
            </a:rPr>
            <a:t>Fiabilité</a:t>
          </a:r>
          <a:endParaRPr lang="fr-FR" sz="1600" b="0" kern="1200" dirty="0">
            <a:ln/>
          </a:endParaRPr>
        </a:p>
      </dsp:txBody>
      <dsp:txXfrm>
        <a:off x="4578449" y="1027381"/>
        <a:ext cx="1365795" cy="910530"/>
      </dsp:txXfrm>
    </dsp:sp>
    <dsp:sp modelId="{60BE3A4B-4C82-42EC-9275-018FE935D6D9}">
      <dsp:nvSpPr>
        <dsp:cNvPr id="0" name=""/>
        <dsp:cNvSpPr/>
      </dsp:nvSpPr>
      <dsp:spPr>
        <a:xfrm>
          <a:off x="3767877" y="50079"/>
          <a:ext cx="4775225" cy="4775225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DF3B580-7EE5-4D7E-B39C-29153107F0F3}">
      <dsp:nvSpPr>
        <dsp:cNvPr id="0" name=""/>
        <dsp:cNvSpPr/>
      </dsp:nvSpPr>
      <dsp:spPr>
        <a:xfrm>
          <a:off x="3804792" y="163352"/>
          <a:ext cx="4775225" cy="4775225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693A8E8-88E6-4BD4-AB4A-8E812433DB6D}">
      <dsp:nvSpPr>
        <dsp:cNvPr id="0" name=""/>
        <dsp:cNvSpPr/>
      </dsp:nvSpPr>
      <dsp:spPr>
        <a:xfrm>
          <a:off x="3708387" y="233372"/>
          <a:ext cx="4775225" cy="4775225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65F8F64-DD58-4021-BDE7-439594E50675}">
      <dsp:nvSpPr>
        <dsp:cNvPr id="0" name=""/>
        <dsp:cNvSpPr/>
      </dsp:nvSpPr>
      <dsp:spPr>
        <a:xfrm>
          <a:off x="3611981" y="163352"/>
          <a:ext cx="4775225" cy="4775225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9AE6EC-D7CA-43D5-8580-06917E70ADA7}">
      <dsp:nvSpPr>
        <dsp:cNvPr id="0" name=""/>
        <dsp:cNvSpPr/>
      </dsp:nvSpPr>
      <dsp:spPr>
        <a:xfrm>
          <a:off x="3648896" y="50079"/>
          <a:ext cx="4775225" cy="4775225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8407D1-8422-4A50-AE24-E1CA596329A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86B30-3A11-4381-B198-7BCB0AECBE7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8BD2FBE-5732-4602-AE1A-39923429D06B}" type="datetime1">
              <a:rPr lang="fr-FR"/>
              <a:pPr lvl="0"/>
              <a:t>27/06/2019</a:t>
            </a:fld>
            <a:endParaRPr lang="fr-FR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C0B7E8E-3FB7-4D02-B587-0EB4BEA7E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2105D7-74C1-4424-9DBF-C46DBD48F7E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979AC-AB7E-427E-843D-D0445005299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ABEDB-00CA-41A9-B752-C078B9E422C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66EECDE-8DC4-4B97-9804-F791877281F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601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963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Définie notre projet suivant plusieurs itération ordonnées.</a:t>
            </a:r>
          </a:p>
          <a:p>
            <a:r>
              <a:rPr lang="fr-FR" dirty="0"/>
              <a:t>Une itération s’appelle sprint.</a:t>
            </a:r>
          </a:p>
          <a:p>
            <a:r>
              <a:rPr lang="fr-FR" dirty="0"/>
              <a:t>Chaque étape nécessite une semaine pour la réalise.</a:t>
            </a:r>
          </a:p>
          <a:p>
            <a:r>
              <a:rPr lang="fr-FR" dirty="0"/>
              <a:t>Puis, on obtient le résultat de cette sprint.</a:t>
            </a:r>
            <a:br>
              <a:rPr lang="fr-FR" dirty="0"/>
            </a:br>
            <a:r>
              <a:rPr lang="fr-FR" dirty="0"/>
              <a:t>Enfin, lorsqu’on termine toutes les étapes on obtient notre produit attendu.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282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assurer le travaille collaboratif, on a utilise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627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14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0924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0118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1133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a dresse le planning de notre solution sur deux versions:</a:t>
            </a:r>
            <a:br>
              <a:rPr lang="fr-FR" dirty="0"/>
            </a:br>
            <a:r>
              <a:rPr lang="fr-FR" dirty="0"/>
              <a:t>La première version est la version MVP 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minimum viable </a:t>
            </a:r>
            <a:r>
              <a:rPr lang="fr-FR" sz="12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Calibri"/>
              </a:rPr>
              <a:t>product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 </a:t>
            </a:r>
          </a:p>
          <a:p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Est qui  réponde au maximum des fonctionnalités nécessaires pour mettre  l’application  devant les clients.</a:t>
            </a:r>
          </a:p>
          <a:p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Dans cette version, notre application capable de créer les anomalies, avoir le rapport sur la tournée ainsi notifier  au cas d’une anomalie.</a:t>
            </a:r>
          </a:p>
          <a:p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Pour la deuxième version, Post MVP</a:t>
            </a:r>
            <a:b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</a:b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On va mettre notre application capable de notifie par SMS, exporter le rapport et faire des interventions.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238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22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935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Notre système se </a:t>
            </a:r>
            <a:r>
              <a:rPr lang="fr-FR" dirty="0" err="1"/>
              <a:t>decompose</a:t>
            </a:r>
            <a:r>
              <a:rPr lang="fr-FR" dirty="0"/>
              <a:t> on trois parties:</a:t>
            </a:r>
          </a:p>
          <a:p>
            <a:r>
              <a:rPr lang="fr-FR" dirty="0"/>
              <a:t>La partie backend charge de tous ce qui concerne la logique et le traitement de notre api </a:t>
            </a:r>
            <a:r>
              <a:rPr lang="fr-FR" dirty="0" err="1"/>
              <a:t>prospektor</a:t>
            </a:r>
            <a:r>
              <a:rPr lang="fr-FR" dirty="0"/>
              <a:t> , on </a:t>
            </a:r>
            <a:r>
              <a:rPr lang="fr-FR" dirty="0" err="1"/>
              <a:t>utiilise</a:t>
            </a:r>
            <a:r>
              <a:rPr lang="fr-FR" dirty="0"/>
              <a:t> dans cette partie l’architecture MVC &amp; 3 tiers </a:t>
            </a:r>
          </a:p>
          <a:p>
            <a:r>
              <a:rPr lang="fr-FR" dirty="0"/>
              <a:t>DF déjà créer d’autre service qu’on l’utilise dans notre application</a:t>
            </a:r>
          </a:p>
          <a:p>
            <a:r>
              <a:rPr lang="fr-FR" dirty="0"/>
              <a:t>Par exemple API authentification qui </a:t>
            </a:r>
            <a:r>
              <a:rPr lang="fr-FR" dirty="0" err="1"/>
              <a:t>verfie</a:t>
            </a:r>
            <a:r>
              <a:rPr lang="fr-FR" dirty="0"/>
              <a:t> l’</a:t>
            </a:r>
            <a:r>
              <a:rPr lang="fr-FR" dirty="0" err="1"/>
              <a:t>identite</a:t>
            </a:r>
            <a:r>
              <a:rPr lang="fr-FR" dirty="0"/>
              <a:t> des </a:t>
            </a:r>
            <a:r>
              <a:rPr lang="fr-FR" dirty="0" err="1"/>
              <a:t>employees</a:t>
            </a:r>
            <a:r>
              <a:rPr lang="fr-FR" dirty="0"/>
              <a:t> de groupe OCP</a:t>
            </a:r>
          </a:p>
          <a:p>
            <a:r>
              <a:rPr lang="fr-FR" dirty="0"/>
              <a:t>API   notification pou </a:t>
            </a:r>
            <a:r>
              <a:rPr lang="fr-FR" dirty="0" err="1"/>
              <a:t>envoyee</a:t>
            </a:r>
            <a:r>
              <a:rPr lang="fr-FR" dirty="0"/>
              <a:t> des notifications SMS</a:t>
            </a:r>
          </a:p>
          <a:p>
            <a:r>
              <a:rPr lang="fr-FR" dirty="0"/>
              <a:t>API </a:t>
            </a:r>
            <a:r>
              <a:rPr lang="fr-FR" dirty="0" err="1"/>
              <a:t>minio</a:t>
            </a:r>
            <a:r>
              <a:rPr lang="fr-FR" dirty="0"/>
              <a:t> pour stocker les </a:t>
            </a:r>
            <a:r>
              <a:rPr lang="fr-FR" dirty="0" err="1"/>
              <a:t>fichers</a:t>
            </a:r>
            <a:r>
              <a:rPr lang="fr-FR" dirty="0"/>
              <a:t> de grandes taille, dans notre cas audio &amp; photo</a:t>
            </a:r>
          </a:p>
          <a:p>
            <a:r>
              <a:rPr lang="fr-FR" dirty="0"/>
              <a:t>La partie backoffice c’est une application web ou on utilise l’architecture de </a:t>
            </a:r>
            <a:r>
              <a:rPr lang="fr-FR" dirty="0" err="1"/>
              <a:t>redux</a:t>
            </a:r>
            <a:endParaRPr lang="fr-FR" dirty="0"/>
          </a:p>
          <a:p>
            <a:r>
              <a:rPr lang="fr-FR" dirty="0"/>
              <a:t>La partie </a:t>
            </a:r>
            <a:r>
              <a:rPr lang="fr-FR" dirty="0" err="1"/>
              <a:t>frontOffice</a:t>
            </a:r>
            <a:r>
              <a:rPr lang="fr-FR" dirty="0"/>
              <a:t> est une application mobile ou on va l’installer  dans des tablettes  industrielle </a:t>
            </a:r>
            <a:r>
              <a:rPr lang="fr-FR" dirty="0" err="1"/>
              <a:t>specifique</a:t>
            </a:r>
            <a:r>
              <a:rPr lang="fr-FR" dirty="0"/>
              <a:t>; on utilise dans cette partie l’architecture MVP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953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785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25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5170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DB6EE-43B1-40D5-949A-74C8EEF31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89A723-6390-43DC-8299-DF6F72F3D8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 dirty="0"/>
              <a:t>Notre solution suit des étapes qu’on a définie dans les  chapitres suivantes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C2467-84D7-4B55-960E-F7466586040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B64EF7-8BE1-437F-ABBA-20933E47339C}" type="slidenum">
              <a:t>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 docker permet de faciliter la création, le déploiement et l’exécution d’applications à l’aide de conteneurs,</a:t>
            </a:r>
          </a:p>
          <a:p>
            <a:r>
              <a:rPr lang="fr-FR" dirty="0"/>
              <a:t>conteneurs  conditionnent une application toutes les pièces dont elle a besoin, </a:t>
            </a:r>
          </a:p>
          <a:p>
            <a:r>
              <a:rPr lang="fr-FR" dirty="0" err="1"/>
              <a:t>Kubernetes</a:t>
            </a:r>
            <a:r>
              <a:rPr lang="fr-FR" dirty="0"/>
              <a:t> 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est un système d’orchestration de conteneur permettant d’automatiser le déploiement</a:t>
            </a:r>
            <a:r>
              <a:rPr lang="fr-FR" dirty="0"/>
              <a:t> </a:t>
            </a:r>
            <a:br>
              <a:rPr lang="fr-FR" dirty="0"/>
            </a:b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915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 les autres application , on est besoin de la page d’</a:t>
            </a:r>
            <a:r>
              <a:rPr lang="fr-FR" dirty="0" err="1"/>
              <a:t>acceuil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977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 docker permet de faciliter la création, le déploiement et l’exécution d’applications à l’aide de conteneurs,</a:t>
            </a:r>
          </a:p>
          <a:p>
            <a:r>
              <a:rPr lang="fr-FR" dirty="0"/>
              <a:t>conteneurs  conditionnent une application toutes les pièces dont elle a besoin, </a:t>
            </a:r>
          </a:p>
          <a:p>
            <a:r>
              <a:rPr lang="fr-FR" dirty="0" err="1"/>
              <a:t>Kubernetes</a:t>
            </a:r>
            <a:r>
              <a:rPr lang="fr-FR" dirty="0"/>
              <a:t> 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est un système d’orchestration de conteneur permettant d’automatiser le déploiement</a:t>
            </a:r>
            <a:r>
              <a:rPr lang="fr-FR" dirty="0"/>
              <a:t> </a:t>
            </a:r>
            <a:br>
              <a:rPr lang="fr-FR" dirty="0"/>
            </a:b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3841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vérifier nos tests et mesurer la qualité du code source de façon continue de notre projet. On a utilisé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168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vérifier nos tests et mesurer la qualité du code source de façon continue de notre projet. On a utilisé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097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DF utilise </a:t>
            </a:r>
            <a:r>
              <a:rPr lang="fr-FR" dirty="0" err="1"/>
              <a:t>gitlab</a:t>
            </a:r>
            <a:r>
              <a:rPr lang="fr-FR" dirty="0"/>
              <a:t> comme outil de </a:t>
            </a:r>
            <a:r>
              <a:rPr lang="fr-FR" dirty="0" err="1"/>
              <a:t>deploiement</a:t>
            </a:r>
            <a:r>
              <a:rPr lang="fr-FR" dirty="0"/>
              <a:t> interne de toute ses projets </a:t>
            </a:r>
            <a:r>
              <a:rPr lang="fr-FR" dirty="0" err="1"/>
              <a:t>digitals</a:t>
            </a:r>
            <a:endParaRPr lang="fr-FR" dirty="0"/>
          </a:p>
          <a:p>
            <a:r>
              <a:rPr lang="fr-FR" dirty="0"/>
              <a:t>Le pipeline qu’on a </a:t>
            </a:r>
            <a:r>
              <a:rPr lang="fr-FR" dirty="0" err="1"/>
              <a:t>defini</a:t>
            </a:r>
            <a:r>
              <a:rPr lang="fr-FR" dirty="0"/>
              <a:t> pour le </a:t>
            </a:r>
            <a:r>
              <a:rPr lang="fr-FR" dirty="0" err="1"/>
              <a:t>depot</a:t>
            </a:r>
            <a:r>
              <a:rPr lang="fr-FR" dirty="0"/>
              <a:t> de notre application est le suivant</a:t>
            </a:r>
          </a:p>
          <a:p>
            <a:r>
              <a:rPr lang="fr-FR" dirty="0"/>
              <a:t>Tout d’abord, on lance toutes les test qu’on a déjà crée ,</a:t>
            </a:r>
          </a:p>
          <a:p>
            <a:r>
              <a:rPr lang="fr-FR" dirty="0"/>
              <a:t>Puis </a:t>
            </a:r>
            <a:r>
              <a:rPr lang="fr-FR" dirty="0" err="1"/>
              <a:t>execute</a:t>
            </a:r>
            <a:r>
              <a:rPr lang="fr-FR" dirty="0"/>
              <a:t> notre dans les conteneurs de docker, si tous ca ce passe bien </a:t>
            </a:r>
          </a:p>
          <a:p>
            <a:r>
              <a:rPr lang="fr-FR" dirty="0"/>
              <a:t>Le programme enregistre les images de nos conteneur dans docker </a:t>
            </a:r>
            <a:r>
              <a:rPr lang="fr-FR" dirty="0" err="1"/>
              <a:t>registry</a:t>
            </a:r>
            <a:endParaRPr lang="fr-FR" dirty="0"/>
          </a:p>
          <a:p>
            <a:r>
              <a:rPr lang="fr-FR" dirty="0"/>
              <a:t>Puis les </a:t>
            </a:r>
            <a:r>
              <a:rPr lang="fr-FR" dirty="0" err="1"/>
              <a:t>deployer</a:t>
            </a:r>
            <a:r>
              <a:rPr lang="fr-FR" dirty="0"/>
              <a:t> a notre cluster de </a:t>
            </a:r>
            <a:r>
              <a:rPr lang="fr-FR" dirty="0" err="1"/>
              <a:t>kubernetes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162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L’objectif de notre application est l’optimisation du temps pour réagir et intervenir à résoudre les anomalies lors de l’</a:t>
            </a:r>
            <a:r>
              <a:rPr lang="fr-FR" dirty="0" err="1"/>
              <a:t>extration</a:t>
            </a:r>
            <a:endParaRPr lang="fr-FR" dirty="0"/>
          </a:p>
          <a:p>
            <a:r>
              <a:rPr lang="fr-FR" dirty="0"/>
              <a:t>Durant mon stage, j’ai </a:t>
            </a:r>
            <a:r>
              <a:rPr lang="fr-FR" dirty="0" err="1"/>
              <a:t>developper</a:t>
            </a:r>
            <a:r>
              <a:rPr lang="fr-FR" dirty="0"/>
              <a:t> mes acquis afin de </a:t>
            </a:r>
            <a:r>
              <a:rPr lang="fr-FR" dirty="0" err="1"/>
              <a:t>realiser</a:t>
            </a:r>
            <a:r>
              <a:rPr lang="fr-FR" dirty="0"/>
              <a:t> des produits avec une bonne </a:t>
            </a:r>
            <a:r>
              <a:rPr lang="fr-FR" dirty="0" err="1"/>
              <a:t>qualite</a:t>
            </a:r>
            <a:r>
              <a:rPr lang="fr-FR" dirty="0"/>
              <a:t> et bien </a:t>
            </a:r>
            <a:r>
              <a:rPr lang="fr-FR" dirty="0" err="1"/>
              <a:t>securise</a:t>
            </a:r>
            <a:r>
              <a:rPr lang="fr-FR" dirty="0"/>
              <a:t>.</a:t>
            </a:r>
          </a:p>
          <a:p>
            <a:r>
              <a:rPr lang="fr-FR" dirty="0"/>
              <a:t>Ainsi j’ai </a:t>
            </a:r>
            <a:r>
              <a:rPr lang="fr-FR" dirty="0" err="1"/>
              <a:t>decouvri</a:t>
            </a:r>
            <a:r>
              <a:rPr lang="fr-FR" dirty="0"/>
              <a:t> le monde de travaille e comment travailler en </a:t>
            </a:r>
            <a:r>
              <a:rPr lang="fr-FR" dirty="0" err="1"/>
              <a:t>equipe</a:t>
            </a:r>
            <a:r>
              <a:rPr lang="fr-FR" dirty="0"/>
              <a:t>, </a:t>
            </a:r>
          </a:p>
          <a:p>
            <a:r>
              <a:rPr lang="fr-FR" dirty="0"/>
              <a:t>Enfin ,je tiens a remercier tous les membres du staff pour leurs soutien, </a:t>
            </a:r>
            <a:r>
              <a:rPr lang="fr-FR" dirty="0" err="1"/>
              <a:t>serviabilites</a:t>
            </a:r>
            <a:r>
              <a:rPr lang="fr-FR" dirty="0"/>
              <a:t> et conseils durant toute la </a:t>
            </a:r>
            <a:r>
              <a:rPr lang="fr-FR" dirty="0" err="1"/>
              <a:t>periode</a:t>
            </a:r>
            <a:r>
              <a:rPr lang="fr-FR" dirty="0"/>
              <a:t> du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490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Afin d’améliorer la transformation digital dans le groupe OCP,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L’</a:t>
            </a:r>
            <a:r>
              <a:rPr lang="fr-FR" dirty="0" err="1"/>
              <a:t>identite</a:t>
            </a:r>
            <a:r>
              <a:rPr lang="fr-FR" dirty="0"/>
              <a:t> Digital Office s’</a:t>
            </a:r>
            <a:r>
              <a:rPr lang="fr-FR" dirty="0" err="1"/>
              <a:t>apparesse</a:t>
            </a:r>
            <a:r>
              <a:rPr lang="fr-F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600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L’architecture géolocalisation des mines de groupe </a:t>
            </a:r>
            <a:r>
              <a:rPr lang="fr-FR" dirty="0" err="1"/>
              <a:t>ocp</a:t>
            </a:r>
            <a:r>
              <a:rPr lang="fr-FR" dirty="0"/>
              <a:t> défini comme la suite:</a:t>
            </a:r>
          </a:p>
          <a:p>
            <a:endParaRPr lang="fr-FR" dirty="0"/>
          </a:p>
          <a:p>
            <a:r>
              <a:rPr lang="fr-FR" dirty="0"/>
              <a:t>des sorties où les machines sont localisé, chaque machine charge par des </a:t>
            </a:r>
            <a:r>
              <a:rPr lang="fr-FR" dirty="0" err="1"/>
              <a:t>fonctionalites</a:t>
            </a:r>
            <a:r>
              <a:rPr lang="fr-FR" dirty="0"/>
              <a:t> qui suivent les </a:t>
            </a:r>
            <a:r>
              <a:rPr lang="fr-FR" dirty="0" err="1"/>
              <a:t>etapes</a:t>
            </a:r>
            <a:r>
              <a:rPr lang="fr-FR" dirty="0"/>
              <a:t> suivantes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753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Forer des grande trous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Remplir ces trous par des bombes puis on les explose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enlevé la couche qui n’est pas nécessaire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récupère la couche phosphate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637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la qualité du phosphate est conforme. 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le phosphate a été complètement exploité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Communiquer facilement avec les exploitants de la mine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Mesurer et suivre les anomalies remonté lors de sa tournée 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9694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Répétition des consignes et anomalies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Aucun moyen de suivi des anomalies remontées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Disponibilité de l’Exploitant sur chantier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Moyens de communications limités entre le prospecteur et l’exploitant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Le téléphone ne capte pas </a:t>
            </a:r>
            <a:r>
              <a:rPr lang="fr-FR" sz="1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tou</a:t>
            </a: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jours dans les mines </a:t>
            </a:r>
            <a:br>
              <a:rPr lang="fr-FR" sz="12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uFillTx/>
                <a:latin typeface="Calibri"/>
              </a:rPr>
            </a:br>
            <a:endParaRPr lang="fr-FR" sz="1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223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Faciliter les échanges et l’amélioration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Définir le produit répondant aux attentes des clients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Réaliser le meilleur produit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2014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3673-EF1E-44BA-A54F-B060DE566F6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17B44-921D-4EA5-AEFB-8B066C9100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3F10D-0B3F-4374-85E8-52955111D5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459897-4C76-46C3-A358-364D128EEFC4}" type="datetime1">
              <a:rPr lang="fr-FR"/>
              <a:pPr lvl="0"/>
              <a:t>27/06/2019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CD779-CF0C-40E1-9DC3-3570D4BABB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7E266-C13E-4C57-85D6-1D6F9E55EB9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879923-8806-4642-ABBC-9D69C9495061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97378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AEAB-9B0B-4C7F-B606-DF374EECD1D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19E18-3428-4D70-873C-9A59C9521EC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ED3F2-4232-4E94-BA1F-01D46FAFAB7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082239-3863-4067-99F9-5721D7871D07}" type="datetime1">
              <a:rPr lang="fr-FR"/>
              <a:pPr lvl="0"/>
              <a:t>27/06/2019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2FAD8-3E29-4248-8A0B-F3A4D38DD6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88E9E-9052-4F27-99BA-9597F9CE86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8480F6D-5F7E-46B1-9ED2-77434FFCF1C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417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F236F2-9070-40BB-A1C5-18290F1D75D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18491-56F0-4385-8BC2-59B028EE16C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1618B-7D38-4D52-A0C6-1C3968BAB26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D1FA93-0072-4CC7-ADC2-3C2854C7A398}" type="datetime1">
              <a:rPr lang="fr-FR"/>
              <a:pPr lvl="0"/>
              <a:t>27/06/2019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4350B-2AD1-490E-B678-A4E2469FA0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477B5-BBDC-47EB-B76C-4F4CD5527FC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93DB00-F552-4AE4-90F7-340776D5C5F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494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4C918CFE-D523-40A0-829B-ED379FDF71F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9611203" cy="6858000"/>
          </a:xfrm>
          <a:blipFill>
            <a:blip r:embed="rId2"/>
            <a:tile/>
          </a:blipFill>
        </p:spPr>
        <p:txBody>
          <a:bodyPr anchor="ctr" anchorCtr="1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268965454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E9B1-9614-4CEF-BC94-EB0DB057625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FEC2-D40E-474C-AC05-D39EE704124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7CBA0-A351-4AE2-A64B-C63D8349A54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E6F666-5299-433E-8344-80B4A35C538D}" type="datetime1">
              <a:rPr lang="fr-FR"/>
              <a:pPr lvl="0"/>
              <a:t>27/06/2019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E0A5-6A3F-4F7E-A753-2C94E42E95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CBAB0-0AC3-4627-BEBD-F28B2E2FFF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FD1205-F757-451B-AB36-0D3ECBFEBA3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93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A853-40A9-4E90-A2DD-EE8318DB19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86BAE-9549-4283-8020-7F054A8447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13D02-A6DA-402A-8EC8-9CF77423561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960ABF-3051-44CC-B56E-7DA960D37D34}" type="datetime1">
              <a:rPr lang="fr-FR"/>
              <a:pPr lvl="0"/>
              <a:t>27/06/2019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7B041-A752-4CA4-A47E-C00D9DA66E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CBD8-456C-4DC7-9339-249C68EA86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D370A0-903C-484E-AA4F-AFF495C7B40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69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8E73-6713-4B63-909E-E6D4DD77925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F4CC-2C34-4CBB-9918-22237C205C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6EC4D-4823-4FDD-926F-08C33E1E06D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AE4A3-3CF0-4959-BDB1-0E70001076E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5EA607-4B35-417A-866D-3B1CB04A9900}" type="datetime1">
              <a:rPr lang="fr-FR"/>
              <a:pPr lvl="0"/>
              <a:t>27/06/2019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DDA72-4E5F-4325-BF66-1BDDCBEC6D5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32165-55B3-4665-91E3-56685E70A9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5F7CD3-8966-4103-A7C3-844E65705B76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18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1A04-A429-49E7-819C-8566E6C464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6E09C-F9EB-46BC-8B82-F3B68A5FC2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C71B6-ACE4-43CC-A106-F333BAD6AEE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4B934-EBDF-4DA8-BC24-022D0E2B336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9BF6E-E6F7-4DB9-9981-B5FB351E268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6253BB-2357-487F-974E-3DE253F86D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61C761-0CA8-4788-A3A0-A3084A42B19E}" type="datetime1">
              <a:rPr lang="fr-FR"/>
              <a:pPr lvl="0"/>
              <a:t>27/06/2019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B2A821-31A2-4D10-99B3-C10C0538E1A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E646D1-9124-48BD-8D47-63AA367AA6E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693628-F6EA-40FB-8512-55A7430045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77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E02F-B968-4310-8470-DDC5DE22B64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641B37-E295-4047-8977-79B13E94ED9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57AA22-D04B-4D8C-89AC-0B5B05138408}" type="datetime1">
              <a:rPr lang="fr-FR"/>
              <a:pPr lvl="0"/>
              <a:t>27/06/2019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4C3EB-79C5-41A9-A89A-B451DF9C2E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6EEC5-BB65-4DA3-A67E-8A41C03478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265AB7-389F-4539-BADA-8C552D63B2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574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3787A-7B9A-4C24-B46C-BEE4D81B050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65BC8C-458E-4819-96D0-0FA867816387}" type="datetime1">
              <a:rPr lang="fr-FR"/>
              <a:pPr lvl="0"/>
              <a:t>27/06/2019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AC901-0ACD-4973-A948-D5AE7E1077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A780-A65A-46AB-8A26-0FA69E80F0F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0F588C-5962-406B-BC62-BB1E999E1A3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3627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371C-63F9-44BF-BE26-201256CD4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321EC-7A5D-48C4-A2A2-85A0E76C147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3F74E-A024-446E-9724-4EBA46759B7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612C1-AD91-423F-9875-27D5809EF1C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BF635B-0452-43FC-A1AB-DB9A96E072D7}" type="datetime1">
              <a:rPr lang="fr-FR"/>
              <a:pPr lvl="0"/>
              <a:t>27/06/2019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01102-6C93-48E5-8073-6D947D316A4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F2AF2-F3DB-4233-B289-68D4D91E071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74A7DF-4669-4DA3-96FA-924DEF47A4D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28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62A3-C93B-4EE9-B6EE-462A53CB0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F3421-6DA7-4004-A64B-230AA22D142F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fr-FR" sz="3200"/>
            </a:lvl1pPr>
          </a:lstStyle>
          <a:p>
            <a:pPr lvl="0"/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46FDD-07B5-4545-991F-323644FFE1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BF331-E2F5-4DF5-88DB-E171505506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F4D154-C10A-4B07-9C20-0BCB81FFAE92}" type="datetime1">
              <a:rPr lang="fr-FR"/>
              <a:pPr lvl="0"/>
              <a:t>27/06/2019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5482B-9F9F-4300-8F31-C03D10FF49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7BCA6-5AEA-42A7-B4C5-E5D950FDA1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16A98B-C2AB-46D3-ADA9-701C138027B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31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3C1543-6EA5-4CB8-80DA-7F36C879C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22810-A365-487E-B41C-E4FC366A4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E86B-2FEE-4478-B6D4-8C6327099B7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C28871D1-D7D6-4C69-9561-730A35550697}" type="datetime1">
              <a:rPr lang="fr-FR"/>
              <a:pPr lvl="0"/>
              <a:t>27/06/2019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C8684-7DDD-4C9F-AAFB-4AE9E4EE2F0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586AA-2EF4-4979-80AF-CCE2A9E084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4469A5C-7B4F-4F7D-99DE-8254AA99E928}" type="slidenum"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tiff"/><Relationship Id="rId7" Type="http://schemas.openxmlformats.org/officeDocument/2006/relationships/image" Target="../media/image7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tiff"/><Relationship Id="rId11" Type="http://schemas.openxmlformats.org/officeDocument/2006/relationships/image" Target="../media/image78.png"/><Relationship Id="rId5" Type="http://schemas.openxmlformats.org/officeDocument/2006/relationships/image" Target="../media/image72.tiff"/><Relationship Id="rId10" Type="http://schemas.openxmlformats.org/officeDocument/2006/relationships/image" Target="../media/image77.svg"/><Relationship Id="rId4" Type="http://schemas.openxmlformats.org/officeDocument/2006/relationships/image" Target="../media/image71.tiff"/><Relationship Id="rId9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tiff"/><Relationship Id="rId11" Type="http://schemas.openxmlformats.org/officeDocument/2006/relationships/image" Target="../media/image99.png"/><Relationship Id="rId5" Type="http://schemas.openxmlformats.org/officeDocument/2006/relationships/image" Target="../media/image95.tiff"/><Relationship Id="rId10" Type="http://schemas.openxmlformats.org/officeDocument/2006/relationships/image" Target="../media/image71.tiff"/><Relationship Id="rId4" Type="http://schemas.openxmlformats.org/officeDocument/2006/relationships/image" Target="../media/image94.png"/><Relationship Id="rId9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>
            <a:extLst>
              <a:ext uri="{FF2B5EF4-FFF2-40B4-BE49-F238E27FC236}">
                <a16:creationId xmlns:a16="http://schemas.microsoft.com/office/drawing/2014/main" id="{5A25D7F3-D6F0-44FE-9F56-08FDD41B4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29" y="687811"/>
            <a:ext cx="1721001" cy="1078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B03B5ADB-0170-4738-84BF-F41109EBB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099" y="472355"/>
            <a:ext cx="2644936" cy="19558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 16">
            <a:extLst>
              <a:ext uri="{FF2B5EF4-FFF2-40B4-BE49-F238E27FC236}">
                <a16:creationId xmlns:a16="http://schemas.microsoft.com/office/drawing/2014/main" id="{85A0C1EC-EE88-4500-9C09-DA0D54515380}"/>
              </a:ext>
            </a:extLst>
          </p:cNvPr>
          <p:cNvSpPr/>
          <p:nvPr/>
        </p:nvSpPr>
        <p:spPr>
          <a:xfrm>
            <a:off x="1907193" y="3125615"/>
            <a:ext cx="8377614" cy="144655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 Linotype" panose="02040502050505030304" pitchFamily="18" charset="0"/>
              </a:rPr>
              <a:t>Contribution à la réalisation de </a:t>
            </a:r>
            <a:br>
              <a:rPr lang="fr-FR" sz="44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 Linotype" panose="02040502050505030304" pitchFamily="18" charset="0"/>
              </a:rPr>
            </a:br>
            <a:r>
              <a:rPr lang="fr-FR" sz="44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 Linotype" panose="02040502050505030304" pitchFamily="18" charset="0"/>
              </a:rPr>
              <a:t>la plateforme </a:t>
            </a:r>
            <a:r>
              <a:rPr lang="fr-FR" sz="4400" b="1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 Linotype" panose="02040502050505030304" pitchFamily="18" charset="0"/>
              </a:rPr>
              <a:t>Prospektor</a:t>
            </a:r>
            <a:endParaRPr lang="en-US" sz="4400" b="1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alatino Linotype" panose="02040502050505030304" pitchFamily="18" charset="0"/>
            </a:endParaRPr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B8504728-0049-46A6-A77F-047DA7FC00E2}"/>
              </a:ext>
            </a:extLst>
          </p:cNvPr>
          <p:cNvSpPr/>
          <p:nvPr/>
        </p:nvSpPr>
        <p:spPr>
          <a:xfrm>
            <a:off x="3251271" y="369608"/>
            <a:ext cx="5020926" cy="15696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Palatino Linotype" panose="02040502050505030304" pitchFamily="18" charset="0"/>
              </a:rPr>
              <a:t>Soutenance 	: </a:t>
            </a:r>
            <a:r>
              <a:rPr lang="fr-FR" sz="2400" kern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Projet de fin d’étude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Palatino Linotype" panose="02040502050505030304" pitchFamily="18" charset="0"/>
              </a:rPr>
              <a:t>Diplôme	: </a:t>
            </a:r>
            <a:r>
              <a:rPr lang="fr-FR" sz="2400" kern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Ingénieur D’ETAT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Palatino Linotype" panose="02040502050505030304" pitchFamily="18" charset="0"/>
              </a:rPr>
              <a:t>Filière		: </a:t>
            </a:r>
            <a:r>
              <a:rPr lang="fr-FR" sz="2400" kern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Génie Informatique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kern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Année</a:t>
            </a:r>
            <a:r>
              <a:rPr lang="fr-FR" sz="2400" kern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		: 2018 / 2019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90C8971C-A1A3-4E98-BC87-671CDBE5DBD1}"/>
              </a:ext>
            </a:extLst>
          </p:cNvPr>
          <p:cNvSpPr/>
          <p:nvPr/>
        </p:nvSpPr>
        <p:spPr>
          <a:xfrm rot="10800000">
            <a:off x="239169" y="3471891"/>
            <a:ext cx="867507" cy="753999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656F945A-2940-426B-8B8A-C34C4D8EA7AD}"/>
              </a:ext>
            </a:extLst>
          </p:cNvPr>
          <p:cNvSpPr/>
          <p:nvPr/>
        </p:nvSpPr>
        <p:spPr>
          <a:xfrm>
            <a:off x="11091282" y="3453002"/>
            <a:ext cx="867507" cy="753999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Rectangle 18">
            <a:extLst>
              <a:ext uri="{FF2B5EF4-FFF2-40B4-BE49-F238E27FC236}">
                <a16:creationId xmlns:a16="http://schemas.microsoft.com/office/drawing/2014/main" id="{ED0ACB6A-6827-46C1-8CDC-FD9030E9D339}"/>
              </a:ext>
            </a:extLst>
          </p:cNvPr>
          <p:cNvSpPr/>
          <p:nvPr/>
        </p:nvSpPr>
        <p:spPr>
          <a:xfrm>
            <a:off x="-2844728" y="5277528"/>
            <a:ext cx="12191999" cy="8309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 Linotype" panose="02040502050505030304" pitchFamily="18" charset="0"/>
              </a:rPr>
              <a:t>Le 01 / 07 / 2019</a:t>
            </a:r>
          </a:p>
          <a:p>
            <a:pPr marL="0" marR="0" lvl="0" indent="0" algn="ctr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i="0" u="none" strike="noStrike" kern="1200" baseline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Palatino Linotype" panose="02040502050505030304" pitchFamily="18" charset="0"/>
              </a:rPr>
              <a:t>Devant la jury :</a:t>
            </a:r>
            <a:endParaRPr lang="fr-FR" sz="2400" i="0" u="none" strike="noStrike" kern="120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0E7329-49AC-4F16-929E-27C426A7A9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822"/>
          <a:stretch/>
        </p:blipFill>
        <p:spPr>
          <a:xfrm>
            <a:off x="5252720" y="4822264"/>
            <a:ext cx="6453504" cy="1758004"/>
          </a:xfrm>
          <a:prstGeom prst="rect">
            <a:avLst/>
          </a:prstGeom>
        </p:spPr>
      </p:pic>
      <p:sp>
        <p:nvSpPr>
          <p:cNvPr id="18" name="Rectangle 18">
            <a:extLst>
              <a:ext uri="{FF2B5EF4-FFF2-40B4-BE49-F238E27FC236}">
                <a16:creationId xmlns:a16="http://schemas.microsoft.com/office/drawing/2014/main" id="{1A68F2A1-260F-4296-8214-1D541369B7A8}"/>
              </a:ext>
            </a:extLst>
          </p:cNvPr>
          <p:cNvSpPr/>
          <p:nvPr/>
        </p:nvSpPr>
        <p:spPr>
          <a:xfrm>
            <a:off x="0" y="2301609"/>
            <a:ext cx="12191999" cy="4616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Présenté par </a:t>
            </a:r>
            <a:r>
              <a:rPr lang="fr-FR" sz="240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: Bahaa Eddine ELBAGHAZAOUI</a:t>
            </a:r>
            <a:endParaRPr lang="fr-FR" sz="2400" i="0" u="none" strike="noStrike" kern="120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6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6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42B913-53CE-4970-BE51-58AC22E28C91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La Digital Factory de </a:t>
            </a:r>
            <a:r>
              <a:rPr lang="es-ES" sz="3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l’OCP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E497866-21FD-4DED-8929-176C9A155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26" y="2880744"/>
            <a:ext cx="5356335" cy="2328839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F5564E9-6A55-4F46-A4CE-F656CDD54C9B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0D23B21-3E9A-4355-B4B3-42E9F6309F5B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3E7129D-92BA-44B1-B4AB-8A3956BD9CB1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5F3FA63-A800-435E-A57A-DB07CAB2AFEB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B3A63FA-AF4A-422C-9201-DF3B3694D4AF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B37321-AF46-42B5-ABF7-DB338AB99161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3D178C6-DAD4-4966-BF48-FE4F9C1C47A2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046DA4-5689-4246-8875-35CC2CFD008F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19A8AF-5DE3-4AB5-890E-182D62AFE738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D09E44E-0E91-4F0B-ADC8-AC5FD31B66FA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1AF7EE3-B899-4022-833C-590E5A1016CD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AC3F8B-5DBF-417F-A4CC-0BBE3D571E6A}"/>
              </a:ext>
            </a:extLst>
          </p:cNvPr>
          <p:cNvGrpSpPr/>
          <p:nvPr/>
        </p:nvGrpSpPr>
        <p:grpSpPr>
          <a:xfrm>
            <a:off x="8064478" y="1651580"/>
            <a:ext cx="3738827" cy="1230688"/>
            <a:chOff x="8064478" y="1651580"/>
            <a:chExt cx="3738827" cy="123068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0F4DFB4-65B8-4127-8980-7C7E7DFC2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4478" y="1690452"/>
              <a:ext cx="1191816" cy="1191816"/>
            </a:xfrm>
            <a:prstGeom prst="rect">
              <a:avLst/>
            </a:prstGeom>
          </p:spPr>
        </p:pic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3F5EE97F-6FF0-4E7B-9727-65A6AC52C7D2}"/>
                </a:ext>
              </a:extLst>
            </p:cNvPr>
            <p:cNvSpPr txBox="1"/>
            <p:nvPr/>
          </p:nvSpPr>
          <p:spPr>
            <a:xfrm>
              <a:off x="9405892" y="1651580"/>
              <a:ext cx="2397413" cy="120032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4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Solutions numériques innovants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9C35E2B-48A7-4293-90C9-A0D205C86898}"/>
              </a:ext>
            </a:extLst>
          </p:cNvPr>
          <p:cNvGrpSpPr/>
          <p:nvPr/>
        </p:nvGrpSpPr>
        <p:grpSpPr>
          <a:xfrm>
            <a:off x="8067266" y="3362970"/>
            <a:ext cx="3769133" cy="1275311"/>
            <a:chOff x="8067266" y="3362970"/>
            <a:chExt cx="3769133" cy="12753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4AAEC2-5554-4FAF-B52C-4C3032D85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266" y="3452044"/>
              <a:ext cx="1186237" cy="1186237"/>
            </a:xfrm>
            <a:prstGeom prst="rect">
              <a:avLst/>
            </a:prstGeom>
          </p:spPr>
        </p:pic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944923D2-4FFC-4F34-8F67-219433A815E9}"/>
                </a:ext>
              </a:extLst>
            </p:cNvPr>
            <p:cNvSpPr txBox="1"/>
            <p:nvPr/>
          </p:nvSpPr>
          <p:spPr>
            <a:xfrm>
              <a:off x="9438986" y="3362970"/>
              <a:ext cx="2397413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lvl="0"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Meilleurs talents numérique </a:t>
              </a:r>
              <a:endParaRPr lang="fr-FR" sz="24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F3638F-AF7E-4C3F-AB2F-792A01DBAA5F}"/>
              </a:ext>
            </a:extLst>
          </p:cNvPr>
          <p:cNvGrpSpPr/>
          <p:nvPr/>
        </p:nvGrpSpPr>
        <p:grpSpPr>
          <a:xfrm>
            <a:off x="8127832" y="5074361"/>
            <a:ext cx="3675472" cy="1200329"/>
            <a:chOff x="8127832" y="5074361"/>
            <a:chExt cx="3675472" cy="12003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39D047F-0644-4E14-8B12-44E4A15C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7832" y="5209583"/>
              <a:ext cx="1065107" cy="1065107"/>
            </a:xfrm>
            <a:prstGeom prst="rect">
              <a:avLst/>
            </a:prstGeom>
          </p:spPr>
        </p:pic>
        <p:sp>
          <p:nvSpPr>
            <p:cNvPr id="27" name="TextBox 15">
              <a:extLst>
                <a:ext uri="{FF2B5EF4-FFF2-40B4-BE49-F238E27FC236}">
                  <a16:creationId xmlns:a16="http://schemas.microsoft.com/office/drawing/2014/main" id="{80FDEB1E-7BEE-4531-B334-978FF89D097B}"/>
                </a:ext>
              </a:extLst>
            </p:cNvPr>
            <p:cNvSpPr txBox="1"/>
            <p:nvPr/>
          </p:nvSpPr>
          <p:spPr>
            <a:xfrm>
              <a:off x="9405891" y="5074361"/>
              <a:ext cx="2397413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lvl="0"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Codifiez ses processus </a:t>
              </a:r>
              <a:endParaRPr lang="fr-FR" sz="24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23333 -0.00324 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0B62A2D-15A8-4D75-BFE9-E7C31AFA2F19}"/>
              </a:ext>
            </a:extLst>
          </p:cNvPr>
          <p:cNvGrpSpPr/>
          <p:nvPr/>
        </p:nvGrpSpPr>
        <p:grpSpPr>
          <a:xfrm>
            <a:off x="5619414" y="4866609"/>
            <a:ext cx="1366821" cy="1822715"/>
            <a:chOff x="4860520" y="1015642"/>
            <a:chExt cx="1968483" cy="2563785"/>
          </a:xfrm>
        </p:grpSpPr>
        <p:pic>
          <p:nvPicPr>
            <p:cNvPr id="8" name="Picture 11">
              <a:extLst>
                <a:ext uri="{FF2B5EF4-FFF2-40B4-BE49-F238E27FC236}">
                  <a16:creationId xmlns:a16="http://schemas.microsoft.com/office/drawing/2014/main" id="{8B469F12-4340-44F5-842A-1DCC524D7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520" y="1015642"/>
              <a:ext cx="1968483" cy="191163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" name="TextBox 14">
              <a:extLst>
                <a:ext uri="{FF2B5EF4-FFF2-40B4-BE49-F238E27FC236}">
                  <a16:creationId xmlns:a16="http://schemas.microsoft.com/office/drawing/2014/main" id="{CB0E7F82-1911-48FB-AB29-24AD4221B585}"/>
                </a:ext>
              </a:extLst>
            </p:cNvPr>
            <p:cNvSpPr txBox="1"/>
            <p:nvPr/>
          </p:nvSpPr>
          <p:spPr>
            <a:xfrm>
              <a:off x="4860520" y="2933093"/>
              <a:ext cx="1968483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lvl="0"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Propriétaire du produit</a:t>
              </a:r>
              <a:endPara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57328F-B0F0-4806-A6CA-D5BDE257EFB0}"/>
              </a:ext>
            </a:extLst>
          </p:cNvPr>
          <p:cNvGrpSpPr/>
          <p:nvPr/>
        </p:nvGrpSpPr>
        <p:grpSpPr>
          <a:xfrm>
            <a:off x="2238572" y="2228927"/>
            <a:ext cx="2585228" cy="1359071"/>
            <a:chOff x="1438820" y="3023509"/>
            <a:chExt cx="3723223" cy="1911635"/>
          </a:xfrm>
        </p:grpSpPr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2503FB9B-8F26-4B8E-BAD4-70C058E9D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0408" y="3023509"/>
              <a:ext cx="1911635" cy="191163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57834EEB-6E31-4527-98EF-2132E0A603A1}"/>
                </a:ext>
              </a:extLst>
            </p:cNvPr>
            <p:cNvSpPr txBox="1"/>
            <p:nvPr/>
          </p:nvSpPr>
          <p:spPr>
            <a:xfrm>
              <a:off x="1438820" y="3557801"/>
              <a:ext cx="1911635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Scrum</a:t>
              </a:r>
              <a:b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</a:b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Master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F2A5C9-D564-4058-B5AF-D02DC537FF5C}"/>
              </a:ext>
            </a:extLst>
          </p:cNvPr>
          <p:cNvGrpSpPr/>
          <p:nvPr/>
        </p:nvGrpSpPr>
        <p:grpSpPr>
          <a:xfrm>
            <a:off x="5424014" y="1550978"/>
            <a:ext cx="1691227" cy="1725231"/>
            <a:chOff x="6294748" y="3399455"/>
            <a:chExt cx="2435690" cy="24266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126235-8A62-42D5-AC6A-CCB7F4BE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83963" y="3399455"/>
              <a:ext cx="1907173" cy="1907173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1" name="TextBox 16">
              <a:extLst>
                <a:ext uri="{FF2B5EF4-FFF2-40B4-BE49-F238E27FC236}">
                  <a16:creationId xmlns:a16="http://schemas.microsoft.com/office/drawing/2014/main" id="{47238F91-C8B5-4118-9175-D16E5270F1FF}"/>
                </a:ext>
              </a:extLst>
            </p:cNvPr>
            <p:cNvSpPr txBox="1"/>
            <p:nvPr/>
          </p:nvSpPr>
          <p:spPr>
            <a:xfrm>
              <a:off x="6294748" y="5306627"/>
              <a:ext cx="2435690" cy="5194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Développeurs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16675C-1D77-4698-8467-59BF47E38177}"/>
              </a:ext>
            </a:extLst>
          </p:cNvPr>
          <p:cNvGrpSpPr/>
          <p:nvPr/>
        </p:nvGrpSpPr>
        <p:grpSpPr>
          <a:xfrm>
            <a:off x="7157001" y="3143007"/>
            <a:ext cx="2539724" cy="1359071"/>
            <a:chOff x="7187213" y="1892808"/>
            <a:chExt cx="3657688" cy="191163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3F98F8B-1BC9-4759-BB5F-4ECEFC9A1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7213" y="1892808"/>
              <a:ext cx="1911635" cy="1911635"/>
            </a:xfrm>
            <a:prstGeom prst="rect">
              <a:avLst/>
            </a:prstGeom>
          </p:spPr>
        </p:pic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B15FAE81-300E-412A-8879-B8205E63A82C}"/>
                </a:ext>
              </a:extLst>
            </p:cNvPr>
            <p:cNvSpPr txBox="1"/>
            <p:nvPr/>
          </p:nvSpPr>
          <p:spPr>
            <a:xfrm>
              <a:off x="8933266" y="2565599"/>
              <a:ext cx="1911635" cy="51949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lvl="0"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UI / UX</a:t>
              </a:r>
            </a:p>
          </p:txBody>
        </p:sp>
      </p:grpSp>
      <p:sp>
        <p:nvSpPr>
          <p:cNvPr id="25" name="Arrow: Left 24">
            <a:extLst>
              <a:ext uri="{FF2B5EF4-FFF2-40B4-BE49-F238E27FC236}">
                <a16:creationId xmlns:a16="http://schemas.microsoft.com/office/drawing/2014/main" id="{DE713B39-2717-415E-881D-7C62F2C7B31D}"/>
              </a:ext>
            </a:extLst>
          </p:cNvPr>
          <p:cNvSpPr/>
          <p:nvPr/>
        </p:nvSpPr>
        <p:spPr>
          <a:xfrm rot="18631946">
            <a:off x="7005121" y="1188731"/>
            <a:ext cx="508000" cy="347303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EE24E5-9806-4A04-BFD5-F89653D3A9C2}"/>
              </a:ext>
            </a:extLst>
          </p:cNvPr>
          <p:cNvGrpSpPr/>
          <p:nvPr/>
        </p:nvGrpSpPr>
        <p:grpSpPr>
          <a:xfrm>
            <a:off x="2241670" y="4129100"/>
            <a:ext cx="2582137" cy="1359071"/>
            <a:chOff x="3562110" y="4317602"/>
            <a:chExt cx="3718771" cy="191163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AEC38BF-E2F8-485A-8E63-82E612D7A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246" y="4317602"/>
              <a:ext cx="1911635" cy="1911635"/>
            </a:xfrm>
            <a:prstGeom prst="rect">
              <a:avLst/>
            </a:prstGeom>
          </p:spPr>
        </p:pic>
        <p:sp>
          <p:nvSpPr>
            <p:cNvPr id="28" name="TextBox 16">
              <a:extLst>
                <a:ext uri="{FF2B5EF4-FFF2-40B4-BE49-F238E27FC236}">
                  <a16:creationId xmlns:a16="http://schemas.microsoft.com/office/drawing/2014/main" id="{81E733AD-D514-48A8-9E8F-A5A5096CA15C}"/>
                </a:ext>
              </a:extLst>
            </p:cNvPr>
            <p:cNvSpPr txBox="1"/>
            <p:nvPr/>
          </p:nvSpPr>
          <p:spPr>
            <a:xfrm>
              <a:off x="3562110" y="4904083"/>
              <a:ext cx="1907173" cy="36933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Chef de Livraison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2E09B6-E833-4BD2-8090-5242D4E66A18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73E64ED-7402-4BC2-A869-A174ABD2C905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11C370B-1C14-48DA-9CE9-81028B54F4CE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EA9AB25F-9F71-4595-9FF1-C16792B07E51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B72E8C6-6DEE-40E0-9231-82662185CA16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EB43EDD-D530-4DD1-A2C4-359DEA051D76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5DADF54-E5B4-4DEA-8514-3932E2AB8C8F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DDCD5EE-33C1-476A-B42C-92801549F508}"/>
                </a:ext>
              </a:extLst>
            </p:cNvPr>
            <p:cNvCxnSpPr>
              <a:cxnSpLocks/>
              <a:stCxn id="32" idx="3"/>
              <a:endCxn id="31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B9B0E6E-C577-4C51-BFAD-03868B5245D6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74F3FA3-103B-488E-B46B-6CE4D5A26724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613B0C4-432C-4FA8-9153-6A6B9C815483}"/>
              </a:ext>
            </a:extLst>
          </p:cNvPr>
          <p:cNvSpPr txBox="1"/>
          <p:nvPr/>
        </p:nvSpPr>
        <p:spPr>
          <a:xfrm>
            <a:off x="-2060281" y="994436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Equipe du projet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B434EF1-BA10-44C4-9B39-25536C77BE94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2" animBg="1"/>
      <p:bldP spid="25" grpId="3" animBg="1"/>
      <p:bldP spid="39" grpId="0"/>
      <p:bldP spid="3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3">
            <a:extLst>
              <a:ext uri="{FF2B5EF4-FFF2-40B4-BE49-F238E27FC236}">
                <a16:creationId xmlns:a16="http://schemas.microsoft.com/office/drawing/2014/main" id="{1D09872B-183D-4F2F-89B0-854EFBFCE8B1}"/>
              </a:ext>
            </a:extLst>
          </p:cNvPr>
          <p:cNvGrpSpPr/>
          <p:nvPr/>
        </p:nvGrpSpPr>
        <p:grpSpPr>
          <a:xfrm>
            <a:off x="715015" y="2851794"/>
            <a:ext cx="1662690" cy="1662690"/>
            <a:chOff x="715015" y="2851794"/>
            <a:chExt cx="1662690" cy="1662690"/>
          </a:xfrm>
        </p:grpSpPr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2D06F940-F2D1-4554-96AA-2D68A356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015" y="2851794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0E045277-1B75-4A85-A9B8-5BBF55B81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408" y="3004197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A166A790-FBFE-4ABA-9A05-4E7562933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812" y="3156600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A559B42C-BD44-4AC4-8DC9-0B446B452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2215" y="3308994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1" name="Picture 12">
            <a:extLst>
              <a:ext uri="{FF2B5EF4-FFF2-40B4-BE49-F238E27FC236}">
                <a16:creationId xmlns:a16="http://schemas.microsoft.com/office/drawing/2014/main" id="{E155419B-80A0-4C2B-916E-BDF554461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480" y="3148078"/>
            <a:ext cx="1205490" cy="120549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2" name="Group 28">
            <a:extLst>
              <a:ext uri="{FF2B5EF4-FFF2-40B4-BE49-F238E27FC236}">
                <a16:creationId xmlns:a16="http://schemas.microsoft.com/office/drawing/2014/main" id="{EDD4DF8A-2F2A-46EC-9C3F-E0DDA21F7DBA}"/>
              </a:ext>
            </a:extLst>
          </p:cNvPr>
          <p:cNvGrpSpPr/>
          <p:nvPr/>
        </p:nvGrpSpPr>
        <p:grpSpPr>
          <a:xfrm>
            <a:off x="5567589" y="2377997"/>
            <a:ext cx="2745650" cy="2745650"/>
            <a:chOff x="5567589" y="2377997"/>
            <a:chExt cx="2745650" cy="2745650"/>
          </a:xfrm>
        </p:grpSpPr>
        <p:pic>
          <p:nvPicPr>
            <p:cNvPr id="13" name="Picture 27">
              <a:extLst>
                <a:ext uri="{FF2B5EF4-FFF2-40B4-BE49-F238E27FC236}">
                  <a16:creationId xmlns:a16="http://schemas.microsoft.com/office/drawing/2014/main" id="{5F2FA461-3C0E-474D-9899-27DE33061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589" y="2377997"/>
              <a:ext cx="2745650" cy="274565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DD922174-B785-4167-A572-15159C647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6767" y="2959656"/>
              <a:ext cx="1446964" cy="1446964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5" name="TextBox 17">
            <a:extLst>
              <a:ext uri="{FF2B5EF4-FFF2-40B4-BE49-F238E27FC236}">
                <a16:creationId xmlns:a16="http://schemas.microsoft.com/office/drawing/2014/main" id="{C369C555-E0E8-4293-A73C-6838FA1290AE}"/>
              </a:ext>
            </a:extLst>
          </p:cNvPr>
          <p:cNvSpPr txBox="1"/>
          <p:nvPr/>
        </p:nvSpPr>
        <p:spPr>
          <a:xfrm>
            <a:off x="715015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Product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Backlog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991C2590-893A-40FA-A7CE-71387562DFA2}"/>
              </a:ext>
            </a:extLst>
          </p:cNvPr>
          <p:cNvSpPr txBox="1"/>
          <p:nvPr/>
        </p:nvSpPr>
        <p:spPr>
          <a:xfrm>
            <a:off x="3181983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Sprint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Backlog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D339B94A-B5C0-404B-8B1B-759B626BD08C}"/>
              </a:ext>
            </a:extLst>
          </p:cNvPr>
          <p:cNvSpPr txBox="1"/>
          <p:nvPr/>
        </p:nvSpPr>
        <p:spPr>
          <a:xfrm>
            <a:off x="5900449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Sprint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1 Semaine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4A94BE9-78C6-4730-8902-CA7FBD716B8F}"/>
              </a:ext>
            </a:extLst>
          </p:cNvPr>
          <p:cNvSpPr txBox="1"/>
          <p:nvPr/>
        </p:nvSpPr>
        <p:spPr>
          <a:xfrm>
            <a:off x="8618914" y="1911013"/>
            <a:ext cx="196848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Features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grpSp>
        <p:nvGrpSpPr>
          <p:cNvPr id="19" name="Group 31">
            <a:extLst>
              <a:ext uri="{FF2B5EF4-FFF2-40B4-BE49-F238E27FC236}">
                <a16:creationId xmlns:a16="http://schemas.microsoft.com/office/drawing/2014/main" id="{9C3FE31F-7B59-4625-8594-7E0B9222C0B0}"/>
              </a:ext>
            </a:extLst>
          </p:cNvPr>
          <p:cNvGrpSpPr/>
          <p:nvPr/>
        </p:nvGrpSpPr>
        <p:grpSpPr>
          <a:xfrm>
            <a:off x="8962418" y="2959656"/>
            <a:ext cx="1622694" cy="1622694"/>
            <a:chOff x="8962418" y="2959656"/>
            <a:chExt cx="1622694" cy="1622694"/>
          </a:xfrm>
        </p:grpSpPr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2FA51E0B-B67B-408D-B191-8252A0110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62418" y="2959656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1" name="Picture 29">
              <a:extLst>
                <a:ext uri="{FF2B5EF4-FFF2-40B4-BE49-F238E27FC236}">
                  <a16:creationId xmlns:a16="http://schemas.microsoft.com/office/drawing/2014/main" id="{97280F5D-0677-42CA-B5EA-C215F0104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4812" y="3112059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2" name="Picture 30">
              <a:extLst>
                <a:ext uri="{FF2B5EF4-FFF2-40B4-BE49-F238E27FC236}">
                  <a16:creationId xmlns:a16="http://schemas.microsoft.com/office/drawing/2014/main" id="{DA2D1BC2-8F3B-4E51-AEFB-3FD65D5FE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67215" y="3264453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135A04BA-A059-41EF-A685-0D73F2B26BB9}"/>
              </a:ext>
            </a:extLst>
          </p:cNvPr>
          <p:cNvSpPr txBox="1"/>
          <p:nvPr/>
        </p:nvSpPr>
        <p:spPr>
          <a:xfrm>
            <a:off x="3968404" y="5698431"/>
            <a:ext cx="3198379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Agile / Scrum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7F50E2-02D1-4582-9B51-1123A2554B2C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594E29-B11C-4810-BEF4-B76C25AA3B9F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099D0F7-2D18-47CA-99EA-E00D53CB9F8D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3BDE1386-EA82-43F9-BCC5-8C1D577F552E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CBBE457-CB89-4A07-BA4C-C7A98B895DAB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B578310-C3EF-4EE1-93B2-95F5A6B85B94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BD2602C-C77A-43C2-A37F-311B84906822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9551126-6278-4D15-B802-1A649BDEAC85}"/>
                </a:ext>
              </a:extLst>
            </p:cNvPr>
            <p:cNvCxnSpPr>
              <a:cxnSpLocks/>
              <a:stCxn id="27" idx="3"/>
              <a:endCxn id="29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CD7ED4B-94C2-467A-A791-3B123F3E53D6}"/>
                </a:ext>
              </a:extLst>
            </p:cNvPr>
            <p:cNvCxnSpPr>
              <a:cxnSpLocks/>
              <a:stCxn id="29" idx="3"/>
              <a:endCxn id="28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2E95D42-4A5C-4522-818D-D07BFC91CC95}"/>
                </a:ext>
              </a:extLst>
            </p:cNvPr>
            <p:cNvCxnSpPr>
              <a:cxnSpLocks/>
              <a:stCxn id="28" idx="3"/>
              <a:endCxn id="30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08630A7-9A4E-41A9-BD9D-4D576A39EFF5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23" grpId="0"/>
      <p:bldP spid="2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>
            <a:extLst>
              <a:ext uri="{FF2B5EF4-FFF2-40B4-BE49-F238E27FC236}">
                <a16:creationId xmlns:a16="http://schemas.microsoft.com/office/drawing/2014/main" id="{65B80ED4-E7A4-443C-9F73-0F1E16ECDA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735"/>
          <a:stretch>
            <a:fillRect/>
          </a:stretch>
        </p:blipFill>
        <p:spPr>
          <a:xfrm>
            <a:off x="1256139" y="4343810"/>
            <a:ext cx="2912382" cy="971595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" name="Group 25">
            <a:extLst>
              <a:ext uri="{FF2B5EF4-FFF2-40B4-BE49-F238E27FC236}">
                <a16:creationId xmlns:a16="http://schemas.microsoft.com/office/drawing/2014/main" id="{BFF83864-7145-4472-BF55-AC4135F239E6}"/>
              </a:ext>
            </a:extLst>
          </p:cNvPr>
          <p:cNvGrpSpPr/>
          <p:nvPr/>
        </p:nvGrpSpPr>
        <p:grpSpPr>
          <a:xfrm>
            <a:off x="3953508" y="2028388"/>
            <a:ext cx="3359003" cy="971604"/>
            <a:chOff x="7464484" y="1518507"/>
            <a:chExt cx="3359003" cy="971604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ED4E404D-96F2-46F9-9CCB-20CE28CC8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4484" y="1518507"/>
              <a:ext cx="971604" cy="97160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5703AB39-89C0-4341-835A-77F4BBB6D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3412"/>
            <a:stretch>
              <a:fillRect/>
            </a:stretch>
          </p:blipFill>
          <p:spPr>
            <a:xfrm>
              <a:off x="8733434" y="1592418"/>
              <a:ext cx="2090053" cy="8976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8FC682A-067D-49F4-A73C-D4E9FD08D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25" y="3802340"/>
            <a:ext cx="4653023" cy="205453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0E8D1DC-F7A5-47F1-BC95-C127169F4826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97B2846-49FD-420E-BECD-1A9948969D77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F1EA25C-47B2-4BCE-BB62-2BFED2120C54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83F86D5-4CA0-4B6D-A2DB-451757BD669A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DAEA073-D42A-451A-B2AA-E02BF9AE4295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929EA75-E94E-4DD6-ACCC-5D41AFC404DB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4B169E-6330-4A5B-A83B-A0AE69E0C9AE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88DABE2-2FEF-400B-AB87-80CE724B97AE}"/>
                </a:ext>
              </a:extLst>
            </p:cNvPr>
            <p:cNvCxnSpPr>
              <a:cxnSpLocks/>
              <a:stCxn id="17" idx="3"/>
              <a:endCxn id="16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77500E-469A-47CA-8364-620326B3AC5C}"/>
                </a:ext>
              </a:extLst>
            </p:cNvPr>
            <p:cNvCxnSpPr>
              <a:cxnSpLocks/>
              <a:stCxn id="16" idx="3"/>
              <a:endCxn id="18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28F82F6-A9C8-4E4E-AD3C-528B652CE164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2C7AD0E-40BA-4E7F-9567-FF49FF9E0553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2FE1C0-3918-44A9-A550-88515ECB9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0" y="2422876"/>
            <a:ext cx="12192000" cy="2086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lvl="0"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7200" dirty="0">
                <a:ln>
                  <a:solidFill>
                    <a:sysClr val="windowText" lastClr="000000"/>
                  </a:solidFill>
                </a:ln>
                <a:solidFill>
                  <a:srgbClr val="C55A11"/>
                </a:solidFill>
                <a:latin typeface="Calibri Light"/>
              </a:rPr>
              <a:t>Analyse et spécification des besoins</a:t>
            </a:r>
            <a:endParaRPr lang="en-US" sz="7200" dirty="0">
              <a:ln>
                <a:solidFill>
                  <a:sysClr val="windowText" lastClr="000000"/>
                </a:solidFill>
              </a:ln>
              <a:solidFill>
                <a:srgbClr val="C55A11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57493-2A08-4F23-811B-517DEF814A1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0248009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>
            <a:extLst>
              <a:ext uri="{FF2B5EF4-FFF2-40B4-BE49-F238E27FC236}">
                <a16:creationId xmlns:a16="http://schemas.microsoft.com/office/drawing/2014/main" id="{A4C2F075-A568-4B0D-9852-D74C113A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87" y="2604013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CDDE5B8D-B2F9-4680-B727-B4607B8D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018" y="2604013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E0B5B0-B3CC-4F3D-8B97-6A05F9642A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1148"/>
          <a:stretch/>
        </p:blipFill>
        <p:spPr>
          <a:xfrm>
            <a:off x="8896344" y="2604013"/>
            <a:ext cx="1762125" cy="2004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6F151-EFCC-4F2C-A6BF-E0968B465427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Identification</a:t>
            </a:r>
            <a:r>
              <a:rPr lang="fr-FR" sz="3200" b="1" i="0" u="none" strike="noStrike" kern="1200" cap="none" spc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des acteurs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6C320-79C0-4B9D-B365-87FF99671B8D}"/>
              </a:ext>
            </a:extLst>
          </p:cNvPr>
          <p:cNvSpPr txBox="1"/>
          <p:nvPr/>
        </p:nvSpPr>
        <p:spPr>
          <a:xfrm>
            <a:off x="914444" y="4750120"/>
            <a:ext cx="260985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Prospecteur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5B342-6749-4233-A29C-64EB827551B7}"/>
              </a:ext>
            </a:extLst>
          </p:cNvPr>
          <p:cNvSpPr txBox="1"/>
          <p:nvPr/>
        </p:nvSpPr>
        <p:spPr>
          <a:xfrm>
            <a:off x="8667707" y="4750118"/>
            <a:ext cx="2752767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Administrateur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BB6589-38CE-472F-A8A6-A4EC52E2F5B2}"/>
              </a:ext>
            </a:extLst>
          </p:cNvPr>
          <p:cNvSpPr txBox="1"/>
          <p:nvPr/>
        </p:nvSpPr>
        <p:spPr>
          <a:xfrm>
            <a:off x="4543514" y="4750119"/>
            <a:ext cx="260985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Exploitant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B130264-EE37-4F62-BD28-A8CE2F05AE94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C0D775B-78D1-41C0-8A21-E2B1DD521985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7D7B1C1-F28C-4F52-871F-1ACF17D32328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404D0B3-AFB5-4D2D-B477-900D2356FD89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6F15B97-D6D5-4BB5-B657-C148FB88DB8E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866B63F-61D3-4FE2-A475-E0248C62F9C5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C2A2998-2244-44BC-9F30-7C55B0F20CA0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17D706-BF36-46B3-A6EA-3F04BC5A36B5}"/>
                </a:ext>
              </a:extLst>
            </p:cNvPr>
            <p:cNvCxnSpPr>
              <a:cxnSpLocks/>
              <a:stCxn id="19" idx="3"/>
              <a:endCxn id="18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5C0F1AA-42C8-4571-9577-2B5D9D96B12D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95D7601-475E-4E9E-9545-7FFB92CE08FE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EBA8103-57D9-47F3-B1C0-E02D6024B7F5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4" grpId="0"/>
      <p:bldP spid="14" grpId="1"/>
      <p:bldP spid="15" grpId="0"/>
      <p:bldP spid="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pic>
        <p:nvPicPr>
          <p:cNvPr id="17" name="Picture 20">
            <a:extLst>
              <a:ext uri="{FF2B5EF4-FFF2-40B4-BE49-F238E27FC236}">
                <a16:creationId xmlns:a16="http://schemas.microsoft.com/office/drawing/2014/main" id="{34D9076D-DC28-43E1-BF66-7BEEBDF6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016" y="2843825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476E03-41BF-4173-8233-B22DC4955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86" y="3621858"/>
            <a:ext cx="847021" cy="847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DFA31C-536B-49C1-A97F-0A51D0EAA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21" y="2168423"/>
            <a:ext cx="847020" cy="8470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D936CA-9382-4A4B-9166-D33763024E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32" y="2054871"/>
            <a:ext cx="1074123" cy="10741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3BBE48-FBEF-4BB2-93FF-C05FD1470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32" y="4802370"/>
            <a:ext cx="905159" cy="9051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979C4F-0854-4BEF-AEA9-AAEBEB76D8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02" y="4950528"/>
            <a:ext cx="1079657" cy="10796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8E0F2F-FA4A-4300-8566-672593C46ED6}"/>
              </a:ext>
            </a:extLst>
          </p:cNvPr>
          <p:cNvSpPr txBox="1"/>
          <p:nvPr/>
        </p:nvSpPr>
        <p:spPr>
          <a:xfrm>
            <a:off x="2124170" y="2327157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Anomalies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1D5EDE-B62B-4564-8E9F-16A772E8E2A2}"/>
              </a:ext>
            </a:extLst>
          </p:cNvPr>
          <p:cNvSpPr txBox="1"/>
          <p:nvPr/>
        </p:nvSpPr>
        <p:spPr>
          <a:xfrm>
            <a:off x="2124169" y="3833474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Attachements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6E686F-5E50-4612-B3CA-29C6949DC34A}"/>
              </a:ext>
            </a:extLst>
          </p:cNvPr>
          <p:cNvSpPr txBox="1"/>
          <p:nvPr/>
        </p:nvSpPr>
        <p:spPr>
          <a:xfrm>
            <a:off x="2124169" y="5339792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Historique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0B45B7-7A1A-42B1-A93C-CBF22225B08D}"/>
              </a:ext>
            </a:extLst>
          </p:cNvPr>
          <p:cNvSpPr txBox="1"/>
          <p:nvPr/>
        </p:nvSpPr>
        <p:spPr>
          <a:xfrm>
            <a:off x="9144003" y="4783333"/>
            <a:ext cx="2469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Notifier les responsables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DA288F-CDD5-4DE9-908A-3165A2254617}"/>
              </a:ext>
            </a:extLst>
          </p:cNvPr>
          <p:cNvSpPr txBox="1"/>
          <p:nvPr/>
        </p:nvSpPr>
        <p:spPr>
          <a:xfrm>
            <a:off x="9144003" y="2142490"/>
            <a:ext cx="2469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Suivre les anomalies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ADFDAF-75E9-42F8-AF93-A0DC86D246CE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224E7AA-E152-4210-B754-3C17718ACCE3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85B52CF-81F3-4262-BB7B-754E68D3D812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9D93518B-6449-4005-A1EC-2365A6D63AAC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9F88A34-727E-4B42-8906-8CD1A1520633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3F20207-377A-4B4F-9148-1FA095711973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E7A24C6-26F7-41F7-90BF-E6CF3FB50A11}"/>
                </a:ext>
              </a:extLst>
            </p:cNvPr>
            <p:cNvCxnSpPr>
              <a:cxnSpLocks/>
              <a:stCxn id="26" idx="3"/>
              <a:endCxn id="28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E42D75A-7824-4DB5-A69E-A28D4B8242A7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F28758A-8A9F-4D65-967F-07A4E3599B9B}"/>
                </a:ext>
              </a:extLst>
            </p:cNvPr>
            <p:cNvCxnSpPr>
              <a:cxnSpLocks/>
              <a:stCxn id="27" idx="3"/>
              <a:endCxn id="29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EBB74E7-69F4-414A-AEC1-17268E4613FB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F4EDE0BE-4061-4E43-8EFD-1AFF36D9CEE5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9292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A1980A3-2735-4FF9-9456-A074DA968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412" y="2843825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ABE379-595F-4305-9AD9-3A9CC7F10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2" y="2770180"/>
            <a:ext cx="847020" cy="8470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6880B2-A173-455D-8FC6-12239060F548}"/>
              </a:ext>
            </a:extLst>
          </p:cNvPr>
          <p:cNvSpPr txBox="1"/>
          <p:nvPr/>
        </p:nvSpPr>
        <p:spPr>
          <a:xfrm>
            <a:off x="2052781" y="2928914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Anomalies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ED6E5-47A2-43EF-9217-321F06ACB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97" y="4223615"/>
            <a:ext cx="847021" cy="8470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A132FD-1B90-4A38-B767-7199872A1E80}"/>
              </a:ext>
            </a:extLst>
          </p:cNvPr>
          <p:cNvSpPr txBox="1"/>
          <p:nvPr/>
        </p:nvSpPr>
        <p:spPr>
          <a:xfrm>
            <a:off x="2052780" y="4435231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Attachements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960138-5BF3-42FE-BFE1-845060F7A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97" y="2623107"/>
            <a:ext cx="1141165" cy="11411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4C1DA9-177B-4FC3-A8FB-0705B07E86C4}"/>
              </a:ext>
            </a:extLst>
          </p:cNvPr>
          <p:cNvSpPr txBox="1"/>
          <p:nvPr/>
        </p:nvSpPr>
        <p:spPr>
          <a:xfrm>
            <a:off x="8954532" y="2770180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Filtrer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5819E7-967C-43FF-A9FA-A097EDF71B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97" y="3881069"/>
            <a:ext cx="1305059" cy="11895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ECB640-419D-481D-AD47-F8C4FB9A3806}"/>
              </a:ext>
            </a:extLst>
          </p:cNvPr>
          <p:cNvSpPr txBox="1"/>
          <p:nvPr/>
        </p:nvSpPr>
        <p:spPr>
          <a:xfrm>
            <a:off x="8931765" y="4245019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Intervention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25672C-0C18-49C9-885D-900B33312E2A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0707DBB-6037-4B79-97E0-A79EEA2DB532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E8B6776-8A3E-412F-9949-0E60EE71B48A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42873F5-1373-4442-8283-6284AF7EA2A6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8E30036-6D23-4F8E-9E8C-EEAFD7C57E3C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318DCDA-5671-4E93-BD7E-FAEE9B3D168B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B129C6D-E39D-4BD4-A249-4FCAF2612141}"/>
                </a:ext>
              </a:extLst>
            </p:cNvPr>
            <p:cNvCxnSpPr>
              <a:cxnSpLocks/>
              <a:stCxn id="20" idx="3"/>
              <a:endCxn id="22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CD95FB5-3CAE-4271-9B20-26D5CDFAE8CC}"/>
                </a:ext>
              </a:extLst>
            </p:cNvPr>
            <p:cNvCxnSpPr>
              <a:cxnSpLocks/>
              <a:stCxn id="22" idx="3"/>
              <a:endCxn id="21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E355BB9-9E3F-4A7E-BA41-018981235243}"/>
                </a:ext>
              </a:extLst>
            </p:cNvPr>
            <p:cNvCxnSpPr>
              <a:cxnSpLocks/>
              <a:stCxn id="21" idx="3"/>
              <a:endCxn id="23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771C627-2F1F-4F2D-A18F-5578732030E4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70A178E-9FCC-4723-8985-A5EC6FF025F5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88546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5" grpId="0"/>
      <p:bldP spid="15" grpId="1"/>
      <p:bldP spid="16" grpId="0"/>
      <p:bldP spid="16" grpId="1"/>
      <p:bldP spid="19" grpId="0"/>
      <p:bldP spid="1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E87D15-5788-42FB-AF02-0C9252E65D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1148"/>
          <a:stretch/>
        </p:blipFill>
        <p:spPr>
          <a:xfrm>
            <a:off x="5138738" y="3114020"/>
            <a:ext cx="1762125" cy="2004540"/>
          </a:xfrm>
          <a:prstGeom prst="rect">
            <a:avLst/>
          </a:prstGeom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FB53FCEA-A632-44B8-86B5-2330B9FEC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396" y="1854132"/>
            <a:ext cx="684117" cy="11811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8D36A153-02D6-47E6-A3FE-6C277357F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88" y="3256318"/>
            <a:ext cx="1287416" cy="11811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E0220F-AC0F-4FEA-A6CA-21893AFDB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90" y="4658504"/>
            <a:ext cx="1215506" cy="1215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A496BE-A214-4C0F-A0E6-8F2D01D103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776" y="2025394"/>
            <a:ext cx="998673" cy="9986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352601-9B56-4319-86BB-9382675C2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177" y="4116290"/>
            <a:ext cx="1109870" cy="11098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5AF2E7-AF2E-4690-98D2-90E142A152D5}"/>
              </a:ext>
            </a:extLst>
          </p:cNvPr>
          <p:cNvSpPr txBox="1"/>
          <p:nvPr/>
        </p:nvSpPr>
        <p:spPr>
          <a:xfrm>
            <a:off x="2591658" y="2063513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Prospecteur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380BC4-69C3-48F5-92CE-30AF4DDD1271}"/>
              </a:ext>
            </a:extLst>
          </p:cNvPr>
          <p:cNvSpPr txBox="1"/>
          <p:nvPr/>
        </p:nvSpPr>
        <p:spPr>
          <a:xfrm>
            <a:off x="2591658" y="3569109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Explotants</a:t>
            </a:r>
            <a:endParaRPr lang="fr-FR" sz="2400" b="1" dirty="0">
              <a:ln w="22225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12341-C1C9-4AE1-B0F1-C6C63A55C2B4}"/>
              </a:ext>
            </a:extLst>
          </p:cNvPr>
          <p:cNvSpPr txBox="1"/>
          <p:nvPr/>
        </p:nvSpPr>
        <p:spPr>
          <a:xfrm>
            <a:off x="2591659" y="5035424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Machines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B33447-DA37-4422-8AAB-364D879271DC}"/>
              </a:ext>
            </a:extLst>
          </p:cNvPr>
          <p:cNvSpPr txBox="1"/>
          <p:nvPr/>
        </p:nvSpPr>
        <p:spPr>
          <a:xfrm>
            <a:off x="9293110" y="2294346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Géolocalisation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064F2B-4C9D-4969-95C2-B5DF1C6B4EBE}"/>
              </a:ext>
            </a:extLst>
          </p:cNvPr>
          <p:cNvSpPr txBox="1"/>
          <p:nvPr/>
        </p:nvSpPr>
        <p:spPr>
          <a:xfrm>
            <a:off x="9293110" y="4656134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Anomalies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D5DD37-D882-478F-8D32-91155604F6EA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39C8A27-FCFC-4D9A-B574-81E638F1C73D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EBEA26C-8979-4688-B95C-96647C937267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8F7C21F-9775-47B3-A4D2-F0E3824654A4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61824-A449-48D8-90A0-BC8D47B8F0D6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FCD43FD-FBB2-4758-8279-57556209F5CB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A4F0BBF-7C61-4376-88B3-D33BE9B420B5}"/>
                </a:ext>
              </a:extLst>
            </p:cNvPr>
            <p:cNvCxnSpPr>
              <a:cxnSpLocks/>
              <a:stCxn id="24" idx="3"/>
              <a:endCxn id="26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C4BA8DA-87A6-42AF-A6DF-B7BB6C768B4A}"/>
                </a:ext>
              </a:extLst>
            </p:cNvPr>
            <p:cNvCxnSpPr>
              <a:cxnSpLocks/>
              <a:stCxn id="26" idx="3"/>
              <a:endCxn id="25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462EF1A-EAE0-4189-AAC0-9ABD4227B3FB}"/>
                </a:ext>
              </a:extLst>
            </p:cNvPr>
            <p:cNvCxnSpPr>
              <a:cxnSpLocks/>
              <a:stCxn id="25" idx="3"/>
              <a:endCxn id="27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0C10FE1-FC69-49BA-8EC0-4509B449FD7C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7857CC0-4155-47C8-89D1-4BC102899DBC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69033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non fonctionnels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F809F7A-26F6-4BAB-B042-83EDC1BF97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1134935"/>
              </p:ext>
            </p:extLst>
          </p:nvPr>
        </p:nvGraphicFramePr>
        <p:xfrm>
          <a:off x="0" y="1651580"/>
          <a:ext cx="12192000" cy="5058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379475BA-9A2B-4D73-B00C-2F72AA46E246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F26C73D-FC44-48C7-B949-1ED84C678421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5157330-523C-464D-8399-2C91D30FA4F3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1792896-0BAC-43B7-B0C3-CA5C11340761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A457559-0B5D-4823-946E-9F15F13F2467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D1B8A3A-A132-421F-83BE-D993F6BE3F1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59B4153-5F6B-423F-A848-8F0DCE615505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06A3528-6E0A-445B-AABC-800CCC520BC7}"/>
                </a:ext>
              </a:extLst>
            </p:cNvPr>
            <p:cNvCxnSpPr>
              <a:cxnSpLocks/>
              <a:stCxn id="12" idx="3"/>
              <a:endCxn id="11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6E0AA6-8219-45B3-84C7-84BD14C46980}"/>
                </a:ext>
              </a:extLst>
            </p:cNvPr>
            <p:cNvCxnSpPr>
              <a:cxnSpLocks/>
              <a:stCxn id="11" idx="3"/>
              <a:endCxn id="14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D455FB2-C759-4EBD-BAFC-B832009A899C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988A00A-AF93-451A-9FB5-234003594C61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21943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Graphic spid="6" grpId="0">
        <p:bldAsOne/>
      </p:bldGraphic>
      <p:bldGraphic spid="6" grpId="1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E779041B-6ED9-46FF-A034-9163140C0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2C2035BD-BED9-4C3E-8817-79DC41442C22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3922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4" name="Straight Connector 19">
            <a:extLst>
              <a:ext uri="{FF2B5EF4-FFF2-40B4-BE49-F238E27FC236}">
                <a16:creationId xmlns:a16="http://schemas.microsoft.com/office/drawing/2014/main" id="{09965F0A-6B6C-4BB3-A483-E91C70AA8B3B}"/>
              </a:ext>
            </a:extLst>
          </p:cNvPr>
          <p:cNvCxnSpPr/>
          <p:nvPr/>
        </p:nvCxnSpPr>
        <p:spPr>
          <a:xfrm>
            <a:off x="6958858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5" name="Straight Connector 20">
            <a:extLst>
              <a:ext uri="{FF2B5EF4-FFF2-40B4-BE49-F238E27FC236}">
                <a16:creationId xmlns:a16="http://schemas.microsoft.com/office/drawing/2014/main" id="{BD233B89-6C86-4695-8D19-40E8C57F7253}"/>
              </a:ext>
            </a:extLst>
          </p:cNvPr>
          <p:cNvCxnSpPr/>
          <p:nvPr/>
        </p:nvCxnSpPr>
        <p:spPr>
          <a:xfrm>
            <a:off x="9196788" y="3442651"/>
            <a:ext cx="2995208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6" name="Straight Connector 22">
            <a:extLst>
              <a:ext uri="{FF2B5EF4-FFF2-40B4-BE49-F238E27FC236}">
                <a16:creationId xmlns:a16="http://schemas.microsoft.com/office/drawing/2014/main" id="{659F6AE9-FD97-4C4D-8E56-C718665C7E20}"/>
              </a:ext>
            </a:extLst>
          </p:cNvPr>
          <p:cNvCxnSpPr/>
          <p:nvPr/>
        </p:nvCxnSpPr>
        <p:spPr>
          <a:xfrm>
            <a:off x="4695105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7" name="Straight Connector 23">
            <a:extLst>
              <a:ext uri="{FF2B5EF4-FFF2-40B4-BE49-F238E27FC236}">
                <a16:creationId xmlns:a16="http://schemas.microsoft.com/office/drawing/2014/main" id="{9AD8C8F1-D8D2-4333-87C6-D6F9DE31DCC9}"/>
              </a:ext>
            </a:extLst>
          </p:cNvPr>
          <p:cNvCxnSpPr/>
          <p:nvPr/>
        </p:nvCxnSpPr>
        <p:spPr>
          <a:xfrm>
            <a:off x="2441676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119C7FA9-5ADB-48F0-AA7E-2BB0B80A2219}"/>
              </a:ext>
            </a:extLst>
          </p:cNvPr>
          <p:cNvCxnSpPr/>
          <p:nvPr/>
        </p:nvCxnSpPr>
        <p:spPr>
          <a:xfrm>
            <a:off x="0" y="3442651"/>
            <a:ext cx="2322283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sp>
        <p:nvSpPr>
          <p:cNvPr id="9" name="Oval 26">
            <a:extLst>
              <a:ext uri="{FF2B5EF4-FFF2-40B4-BE49-F238E27FC236}">
                <a16:creationId xmlns:a16="http://schemas.microsoft.com/office/drawing/2014/main" id="{68F4DF60-D9B4-4D74-A12E-2DF91275BC53}"/>
              </a:ext>
            </a:extLst>
          </p:cNvPr>
          <p:cNvSpPr/>
          <p:nvPr/>
        </p:nvSpPr>
        <p:spPr>
          <a:xfrm>
            <a:off x="229870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Circle: Hollow 27">
            <a:extLst>
              <a:ext uri="{FF2B5EF4-FFF2-40B4-BE49-F238E27FC236}">
                <a16:creationId xmlns:a16="http://schemas.microsoft.com/office/drawing/2014/main" id="{D0460C13-B476-4FF0-B7AE-DC4860322D90}"/>
              </a:ext>
            </a:extLst>
          </p:cNvPr>
          <p:cNvSpPr/>
          <p:nvPr/>
        </p:nvSpPr>
        <p:spPr>
          <a:xfrm>
            <a:off x="2179636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ircle: Hollow 28">
            <a:extLst>
              <a:ext uri="{FF2B5EF4-FFF2-40B4-BE49-F238E27FC236}">
                <a16:creationId xmlns:a16="http://schemas.microsoft.com/office/drawing/2014/main" id="{5732344D-A01E-4E8D-B2B6-4E63A5F5625D}"/>
              </a:ext>
            </a:extLst>
          </p:cNvPr>
          <p:cNvSpPr/>
          <p:nvPr/>
        </p:nvSpPr>
        <p:spPr>
          <a:xfrm>
            <a:off x="204676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D0CECE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29">
            <a:extLst>
              <a:ext uri="{FF2B5EF4-FFF2-40B4-BE49-F238E27FC236}">
                <a16:creationId xmlns:a16="http://schemas.microsoft.com/office/drawing/2014/main" id="{8F4CA1EE-6794-42AE-817E-97BEE430963D}"/>
              </a:ext>
            </a:extLst>
          </p:cNvPr>
          <p:cNvCxnSpPr/>
          <p:nvPr/>
        </p:nvCxnSpPr>
        <p:spPr>
          <a:xfrm flipV="1">
            <a:off x="2393944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sp>
        <p:nvSpPr>
          <p:cNvPr id="13" name="Oval 30">
            <a:extLst>
              <a:ext uri="{FF2B5EF4-FFF2-40B4-BE49-F238E27FC236}">
                <a16:creationId xmlns:a16="http://schemas.microsoft.com/office/drawing/2014/main" id="{78B7A383-54AB-493E-A8F6-854F197EA409}"/>
              </a:ext>
            </a:extLst>
          </p:cNvPr>
          <p:cNvSpPr/>
          <p:nvPr/>
        </p:nvSpPr>
        <p:spPr>
          <a:xfrm>
            <a:off x="2331829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BCABBC4B-DC85-413E-A898-49090CA667BD}"/>
              </a:ext>
            </a:extLst>
          </p:cNvPr>
          <p:cNvSpPr txBox="1"/>
          <p:nvPr/>
        </p:nvSpPr>
        <p:spPr>
          <a:xfrm>
            <a:off x="1636254" y="2409160"/>
            <a:ext cx="1515389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3A1A4"/>
                </a:solidFill>
                <a:uFillTx/>
                <a:latin typeface="Century Gothic" pitchFamily="34"/>
              </a:rPr>
              <a:t>Contexte général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03A1A4"/>
              </a:solidFill>
              <a:uFillTx/>
              <a:latin typeface="Century Gothic" pitchFamily="34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9EF69705-F233-4575-B708-100A68EBAC8E}"/>
              </a:ext>
            </a:extLst>
          </p:cNvPr>
          <p:cNvSpPr txBox="1"/>
          <p:nvPr/>
        </p:nvSpPr>
        <p:spPr>
          <a:xfrm>
            <a:off x="1331677" y="5050313"/>
            <a:ext cx="3201040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de l’organisme d’accueil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générale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Conduite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Méthodologie de travail</a:t>
            </a:r>
          </a:p>
        </p:txBody>
      </p:sp>
      <p:sp>
        <p:nvSpPr>
          <p:cNvPr id="16" name="Arc 33">
            <a:extLst>
              <a:ext uri="{FF2B5EF4-FFF2-40B4-BE49-F238E27FC236}">
                <a16:creationId xmlns:a16="http://schemas.microsoft.com/office/drawing/2014/main" id="{34275B16-7F63-4F4C-969C-3033D136DEB1}"/>
              </a:ext>
            </a:extLst>
          </p:cNvPr>
          <p:cNvSpPr/>
          <p:nvPr/>
        </p:nvSpPr>
        <p:spPr>
          <a:xfrm rot="5400013">
            <a:off x="4172790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Oval 34">
            <a:extLst>
              <a:ext uri="{FF2B5EF4-FFF2-40B4-BE49-F238E27FC236}">
                <a16:creationId xmlns:a16="http://schemas.microsoft.com/office/drawing/2014/main" id="{2779B2D4-DADB-449A-95E2-01B41EEBCE40}"/>
              </a:ext>
            </a:extLst>
          </p:cNvPr>
          <p:cNvSpPr/>
          <p:nvPr/>
        </p:nvSpPr>
        <p:spPr>
          <a:xfrm>
            <a:off x="4537179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8" name="Circle: Hollow 35">
            <a:extLst>
              <a:ext uri="{FF2B5EF4-FFF2-40B4-BE49-F238E27FC236}">
                <a16:creationId xmlns:a16="http://schemas.microsoft.com/office/drawing/2014/main" id="{E814663C-7B6A-4BC3-B24E-C108E97CDF0D}"/>
              </a:ext>
            </a:extLst>
          </p:cNvPr>
          <p:cNvSpPr/>
          <p:nvPr/>
        </p:nvSpPr>
        <p:spPr>
          <a:xfrm>
            <a:off x="4418115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9" name="Circle: Hollow 36">
            <a:extLst>
              <a:ext uri="{FF2B5EF4-FFF2-40B4-BE49-F238E27FC236}">
                <a16:creationId xmlns:a16="http://schemas.microsoft.com/office/drawing/2014/main" id="{FBBB875E-A1FA-4477-8438-FC57731C4232}"/>
              </a:ext>
            </a:extLst>
          </p:cNvPr>
          <p:cNvSpPr/>
          <p:nvPr/>
        </p:nvSpPr>
        <p:spPr>
          <a:xfrm>
            <a:off x="4285244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0" name="Straight Connector 37">
            <a:extLst>
              <a:ext uri="{FF2B5EF4-FFF2-40B4-BE49-F238E27FC236}">
                <a16:creationId xmlns:a16="http://schemas.microsoft.com/office/drawing/2014/main" id="{1A088B57-FF55-40FD-AF80-85C93FE816D1}"/>
              </a:ext>
            </a:extLst>
          </p:cNvPr>
          <p:cNvCxnSpPr/>
          <p:nvPr/>
        </p:nvCxnSpPr>
        <p:spPr>
          <a:xfrm flipV="1">
            <a:off x="4632423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sp>
        <p:nvSpPr>
          <p:cNvPr id="21" name="Oval 38">
            <a:extLst>
              <a:ext uri="{FF2B5EF4-FFF2-40B4-BE49-F238E27FC236}">
                <a16:creationId xmlns:a16="http://schemas.microsoft.com/office/drawing/2014/main" id="{4BDCC8D6-207C-4FB1-A3AF-01D48BC93B60}"/>
              </a:ext>
            </a:extLst>
          </p:cNvPr>
          <p:cNvSpPr/>
          <p:nvPr/>
        </p:nvSpPr>
        <p:spPr>
          <a:xfrm>
            <a:off x="4570308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TextBox 39">
            <a:extLst>
              <a:ext uri="{FF2B5EF4-FFF2-40B4-BE49-F238E27FC236}">
                <a16:creationId xmlns:a16="http://schemas.microsoft.com/office/drawing/2014/main" id="{41F239D6-4E6E-469F-B5D2-C8E9ED73CAF5}"/>
              </a:ext>
            </a:extLst>
          </p:cNvPr>
          <p:cNvSpPr txBox="1"/>
          <p:nvPr/>
        </p:nvSpPr>
        <p:spPr>
          <a:xfrm>
            <a:off x="3731821" y="3829808"/>
            <a:ext cx="1808582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EE9524"/>
                </a:solidFill>
                <a:uFillTx/>
                <a:latin typeface="Century Gothic" pitchFamily="34"/>
              </a:rPr>
              <a:t>Analyse et spécification des besoins</a:t>
            </a:r>
            <a:endParaRPr lang="en-US" sz="2000" b="0" i="0" u="none" strike="noStrike" kern="1200" cap="none" spc="0" baseline="0" dirty="0">
              <a:solidFill>
                <a:srgbClr val="EE9524"/>
              </a:solidFill>
              <a:uFillTx/>
              <a:latin typeface="Century Gothic" pitchFamily="34"/>
            </a:endParaRPr>
          </a:p>
        </p:txBody>
      </p:sp>
      <p:sp>
        <p:nvSpPr>
          <p:cNvPr id="23" name="TextBox 40">
            <a:extLst>
              <a:ext uri="{FF2B5EF4-FFF2-40B4-BE49-F238E27FC236}">
                <a16:creationId xmlns:a16="http://schemas.microsoft.com/office/drawing/2014/main" id="{62921A49-94BA-4210-A51E-37921FE654FF}"/>
              </a:ext>
            </a:extLst>
          </p:cNvPr>
          <p:cNvSpPr txBox="1"/>
          <p:nvPr/>
        </p:nvSpPr>
        <p:spPr>
          <a:xfrm>
            <a:off x="3484293" y="1373437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Analyse des besoins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Planning du projet</a:t>
            </a:r>
          </a:p>
        </p:txBody>
      </p:sp>
      <p:sp>
        <p:nvSpPr>
          <p:cNvPr id="24" name="Arc 41">
            <a:extLst>
              <a:ext uri="{FF2B5EF4-FFF2-40B4-BE49-F238E27FC236}">
                <a16:creationId xmlns:a16="http://schemas.microsoft.com/office/drawing/2014/main" id="{FF4DEC0A-D0D4-42BD-B57C-96F5C981E90D}"/>
              </a:ext>
            </a:extLst>
          </p:cNvPr>
          <p:cNvSpPr/>
          <p:nvPr/>
        </p:nvSpPr>
        <p:spPr>
          <a:xfrm>
            <a:off x="6426275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C68F9730-0051-4D89-82F9-6B6CE47A6033}"/>
              </a:ext>
            </a:extLst>
          </p:cNvPr>
          <p:cNvSpPr/>
          <p:nvPr/>
        </p:nvSpPr>
        <p:spPr>
          <a:xfrm>
            <a:off x="6790608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6" name="Circle: Hollow 43">
            <a:extLst>
              <a:ext uri="{FF2B5EF4-FFF2-40B4-BE49-F238E27FC236}">
                <a16:creationId xmlns:a16="http://schemas.microsoft.com/office/drawing/2014/main" id="{B5C57207-169F-423C-86BD-209A874A3F10}"/>
              </a:ext>
            </a:extLst>
          </p:cNvPr>
          <p:cNvSpPr/>
          <p:nvPr/>
        </p:nvSpPr>
        <p:spPr>
          <a:xfrm>
            <a:off x="6671544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Circle: Hollow 44">
            <a:extLst>
              <a:ext uri="{FF2B5EF4-FFF2-40B4-BE49-F238E27FC236}">
                <a16:creationId xmlns:a16="http://schemas.microsoft.com/office/drawing/2014/main" id="{8E4A4A6F-C59A-49E8-B6EA-69F34811A7AE}"/>
              </a:ext>
            </a:extLst>
          </p:cNvPr>
          <p:cNvSpPr/>
          <p:nvPr/>
        </p:nvSpPr>
        <p:spPr>
          <a:xfrm>
            <a:off x="6538673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8" name="Straight Connector 45">
            <a:extLst>
              <a:ext uri="{FF2B5EF4-FFF2-40B4-BE49-F238E27FC236}">
                <a16:creationId xmlns:a16="http://schemas.microsoft.com/office/drawing/2014/main" id="{240BC3B4-9F23-439B-B04B-699CAB3F5E5A}"/>
              </a:ext>
            </a:extLst>
          </p:cNvPr>
          <p:cNvCxnSpPr/>
          <p:nvPr/>
        </p:nvCxnSpPr>
        <p:spPr>
          <a:xfrm flipV="1">
            <a:off x="6885861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sp>
        <p:nvSpPr>
          <p:cNvPr id="29" name="Oval 46">
            <a:extLst>
              <a:ext uri="{FF2B5EF4-FFF2-40B4-BE49-F238E27FC236}">
                <a16:creationId xmlns:a16="http://schemas.microsoft.com/office/drawing/2014/main" id="{867F5ABB-15B3-4AF5-B2AF-BE19CF03E11A}"/>
              </a:ext>
            </a:extLst>
          </p:cNvPr>
          <p:cNvSpPr/>
          <p:nvPr/>
        </p:nvSpPr>
        <p:spPr>
          <a:xfrm>
            <a:off x="6823737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0" name="TextBox 47">
            <a:extLst>
              <a:ext uri="{FF2B5EF4-FFF2-40B4-BE49-F238E27FC236}">
                <a16:creationId xmlns:a16="http://schemas.microsoft.com/office/drawing/2014/main" id="{70BD73EE-5F23-429C-8A77-30670FAB6AD4}"/>
              </a:ext>
            </a:extLst>
          </p:cNvPr>
          <p:cNvSpPr txBox="1"/>
          <p:nvPr/>
        </p:nvSpPr>
        <p:spPr>
          <a:xfrm>
            <a:off x="6021708" y="2095932"/>
            <a:ext cx="1731315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EF3078"/>
                </a:solidFill>
                <a:uFillTx/>
                <a:latin typeface="Century Gothic" pitchFamily="34"/>
              </a:rPr>
              <a:t>Conception génerale du projet</a:t>
            </a:r>
          </a:p>
        </p:txBody>
      </p:sp>
      <p:sp>
        <p:nvSpPr>
          <p:cNvPr id="31" name="TextBox 48">
            <a:extLst>
              <a:ext uri="{FF2B5EF4-FFF2-40B4-BE49-F238E27FC236}">
                <a16:creationId xmlns:a16="http://schemas.microsoft.com/office/drawing/2014/main" id="{A8CAD55E-7850-4243-9FD1-73CFAD846A6B}"/>
              </a:ext>
            </a:extLst>
          </p:cNvPr>
          <p:cNvSpPr txBox="1"/>
          <p:nvPr/>
        </p:nvSpPr>
        <p:spPr>
          <a:xfrm>
            <a:off x="5823584" y="5050313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Conception Générale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Diagramme des entités</a:t>
            </a:r>
          </a:p>
        </p:txBody>
      </p:sp>
      <p:sp>
        <p:nvSpPr>
          <p:cNvPr id="32" name="Arc 49">
            <a:extLst>
              <a:ext uri="{FF2B5EF4-FFF2-40B4-BE49-F238E27FC236}">
                <a16:creationId xmlns:a16="http://schemas.microsoft.com/office/drawing/2014/main" id="{10274E1D-9364-486D-B391-C2B2797751C0}"/>
              </a:ext>
            </a:extLst>
          </p:cNvPr>
          <p:cNvSpPr/>
          <p:nvPr/>
        </p:nvSpPr>
        <p:spPr>
          <a:xfrm rot="5400013">
            <a:off x="8689972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3" name="Oval 50">
            <a:extLst>
              <a:ext uri="{FF2B5EF4-FFF2-40B4-BE49-F238E27FC236}">
                <a16:creationId xmlns:a16="http://schemas.microsoft.com/office/drawing/2014/main" id="{C4AF8DC3-D534-4B8F-926E-CAF141821BAA}"/>
              </a:ext>
            </a:extLst>
          </p:cNvPr>
          <p:cNvSpPr/>
          <p:nvPr/>
        </p:nvSpPr>
        <p:spPr>
          <a:xfrm>
            <a:off x="905436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4" name="Circle: Hollow 51">
            <a:extLst>
              <a:ext uri="{FF2B5EF4-FFF2-40B4-BE49-F238E27FC236}">
                <a16:creationId xmlns:a16="http://schemas.microsoft.com/office/drawing/2014/main" id="{58D6FABC-C009-40F2-B8C6-FE994795AFEF}"/>
              </a:ext>
            </a:extLst>
          </p:cNvPr>
          <p:cNvSpPr/>
          <p:nvPr/>
        </p:nvSpPr>
        <p:spPr>
          <a:xfrm>
            <a:off x="8935297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5" name="Circle: Hollow 52">
            <a:extLst>
              <a:ext uri="{FF2B5EF4-FFF2-40B4-BE49-F238E27FC236}">
                <a16:creationId xmlns:a16="http://schemas.microsoft.com/office/drawing/2014/main" id="{06EE155E-8A24-4C62-8557-C90D434EC242}"/>
              </a:ext>
            </a:extLst>
          </p:cNvPr>
          <p:cNvSpPr/>
          <p:nvPr/>
        </p:nvSpPr>
        <p:spPr>
          <a:xfrm>
            <a:off x="880242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36" name="Straight Connector 53">
            <a:extLst>
              <a:ext uri="{FF2B5EF4-FFF2-40B4-BE49-F238E27FC236}">
                <a16:creationId xmlns:a16="http://schemas.microsoft.com/office/drawing/2014/main" id="{AC78C7AD-7FE6-4CD5-B1A0-CE95701D737C}"/>
              </a:ext>
            </a:extLst>
          </p:cNvPr>
          <p:cNvCxnSpPr/>
          <p:nvPr/>
        </p:nvCxnSpPr>
        <p:spPr>
          <a:xfrm flipV="1">
            <a:off x="9149605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37" name="Oval 54">
            <a:extLst>
              <a:ext uri="{FF2B5EF4-FFF2-40B4-BE49-F238E27FC236}">
                <a16:creationId xmlns:a16="http://schemas.microsoft.com/office/drawing/2014/main" id="{CE34AABB-E8A0-4B6B-9688-3E988F27AC4E}"/>
              </a:ext>
            </a:extLst>
          </p:cNvPr>
          <p:cNvSpPr/>
          <p:nvPr/>
        </p:nvSpPr>
        <p:spPr>
          <a:xfrm>
            <a:off x="9087490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8" name="TextBox 55">
            <a:extLst>
              <a:ext uri="{FF2B5EF4-FFF2-40B4-BE49-F238E27FC236}">
                <a16:creationId xmlns:a16="http://schemas.microsoft.com/office/drawing/2014/main" id="{421B387E-82BB-4F74-BEEC-40048593C909}"/>
              </a:ext>
            </a:extLst>
          </p:cNvPr>
          <p:cNvSpPr txBox="1"/>
          <p:nvPr/>
        </p:nvSpPr>
        <p:spPr>
          <a:xfrm>
            <a:off x="8055187" y="3829808"/>
            <a:ext cx="2188845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1C7CBB"/>
                </a:solidFill>
                <a:uFillTx/>
                <a:latin typeface="Century Gothic" pitchFamily="34"/>
              </a:rPr>
              <a:t>Implémentation de la solution</a:t>
            </a:r>
          </a:p>
        </p:txBody>
      </p:sp>
      <p:sp>
        <p:nvSpPr>
          <p:cNvPr id="39" name="TextBox 56">
            <a:extLst>
              <a:ext uri="{FF2B5EF4-FFF2-40B4-BE49-F238E27FC236}">
                <a16:creationId xmlns:a16="http://schemas.microsoft.com/office/drawing/2014/main" id="{BBE05D97-E819-4D94-AA90-A0384F8BC2E1}"/>
              </a:ext>
            </a:extLst>
          </p:cNvPr>
          <p:cNvSpPr txBox="1"/>
          <p:nvPr/>
        </p:nvSpPr>
        <p:spPr>
          <a:xfrm>
            <a:off x="8001475" y="1237481"/>
            <a:ext cx="3201040" cy="73866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itchFamily="34"/>
              </a:rPr>
              <a:t>Architecture technique du </a:t>
            </a:r>
            <a:r>
              <a:rPr lang="en-US" sz="1400" b="0" i="0" u="none" strike="noStrike" kern="1200" cap="none" spc="0" baseline="0" dirty="0" err="1">
                <a:solidFill>
                  <a:srgbClr val="000000"/>
                </a:solidFill>
                <a:uFillTx/>
                <a:latin typeface="Century Gothic" pitchFamily="34"/>
              </a:rPr>
              <a:t>système</a:t>
            </a:r>
            <a:endParaRPr lang="en-US" sz="1400" b="0" i="0" u="none" strike="noStrike" kern="1200" cap="none" spc="0" baseline="0" dirty="0">
              <a:solidFill>
                <a:srgbClr val="000000"/>
              </a:solidFill>
              <a:uFillTx/>
              <a:latin typeface="Century Gothic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 err="1">
                <a:solidFill>
                  <a:srgbClr val="000000"/>
                </a:solidFill>
                <a:uFillTx/>
                <a:latin typeface="Century Gothic" pitchFamily="34"/>
              </a:rPr>
              <a:t>Implémentation</a:t>
            </a: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itchFamily="34"/>
              </a:rPr>
              <a:t> &amp; tests</a:t>
            </a:r>
          </a:p>
        </p:txBody>
      </p:sp>
      <p:cxnSp>
        <p:nvCxnSpPr>
          <p:cNvPr id="40" name="Straight Connector 65">
            <a:extLst>
              <a:ext uri="{FF2B5EF4-FFF2-40B4-BE49-F238E27FC236}">
                <a16:creationId xmlns:a16="http://schemas.microsoft.com/office/drawing/2014/main" id="{FFB4E258-8462-495F-A0C1-25473CF5172B}"/>
              </a:ext>
            </a:extLst>
          </p:cNvPr>
          <p:cNvCxnSpPr/>
          <p:nvPr/>
        </p:nvCxnSpPr>
        <p:spPr>
          <a:xfrm>
            <a:off x="1435425" y="6513810"/>
            <a:ext cx="2048868" cy="0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cxnSp>
        <p:nvCxnSpPr>
          <p:cNvPr id="41" name="Straight Connector 66">
            <a:extLst>
              <a:ext uri="{FF2B5EF4-FFF2-40B4-BE49-F238E27FC236}">
                <a16:creationId xmlns:a16="http://schemas.microsoft.com/office/drawing/2014/main" id="{6BA92976-C015-4315-92A6-E1E7DAEF62DD}"/>
              </a:ext>
            </a:extLst>
          </p:cNvPr>
          <p:cNvCxnSpPr/>
          <p:nvPr/>
        </p:nvCxnSpPr>
        <p:spPr>
          <a:xfrm>
            <a:off x="5915372" y="5659706"/>
            <a:ext cx="2048869" cy="0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cxnSp>
        <p:nvCxnSpPr>
          <p:cNvPr id="42" name="Straight Connector 68">
            <a:extLst>
              <a:ext uri="{FF2B5EF4-FFF2-40B4-BE49-F238E27FC236}">
                <a16:creationId xmlns:a16="http://schemas.microsoft.com/office/drawing/2014/main" id="{6509620E-5681-40CD-9A38-A54F5071480E}"/>
              </a:ext>
            </a:extLst>
          </p:cNvPr>
          <p:cNvCxnSpPr/>
          <p:nvPr/>
        </p:nvCxnSpPr>
        <p:spPr>
          <a:xfrm>
            <a:off x="3591735" y="1282647"/>
            <a:ext cx="2048869" cy="0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cxnSp>
        <p:nvCxnSpPr>
          <p:cNvPr id="43" name="Straight Connector 69">
            <a:extLst>
              <a:ext uri="{FF2B5EF4-FFF2-40B4-BE49-F238E27FC236}">
                <a16:creationId xmlns:a16="http://schemas.microsoft.com/office/drawing/2014/main" id="{B95CF2B9-E2A7-4584-A58D-A2AEA6BE7497}"/>
              </a:ext>
            </a:extLst>
          </p:cNvPr>
          <p:cNvCxnSpPr/>
          <p:nvPr/>
        </p:nvCxnSpPr>
        <p:spPr>
          <a:xfrm>
            <a:off x="8111797" y="1146690"/>
            <a:ext cx="2048869" cy="0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44" name="Arc 71">
            <a:extLst>
              <a:ext uri="{FF2B5EF4-FFF2-40B4-BE49-F238E27FC236}">
                <a16:creationId xmlns:a16="http://schemas.microsoft.com/office/drawing/2014/main" id="{1E6A52C1-080D-4071-AAF7-9AB92E1166A1}"/>
              </a:ext>
            </a:extLst>
          </p:cNvPr>
          <p:cNvSpPr/>
          <p:nvPr/>
        </p:nvSpPr>
        <p:spPr>
          <a:xfrm>
            <a:off x="1930142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9" grpId="0" animBg="1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7" grpId="0" animBg="1"/>
      <p:bldP spid="38" grpId="0"/>
      <p:bldP spid="39" grpId="0"/>
      <p:bldP spid="4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Diagramme des</a:t>
            </a:r>
            <a:r>
              <a:rPr lang="fr-FR" sz="3200" b="1" i="0" u="none" strike="noStrike" kern="1200" cap="none" spc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cas d’utilisation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16905EE-1B8C-46A4-9006-D7FC8D529E4A}"/>
              </a:ext>
            </a:extLst>
          </p:cNvPr>
          <p:cNvGrpSpPr/>
          <p:nvPr/>
        </p:nvGrpSpPr>
        <p:grpSpPr>
          <a:xfrm>
            <a:off x="4754332" y="1762409"/>
            <a:ext cx="5702655" cy="2266920"/>
            <a:chOff x="4754332" y="1762409"/>
            <a:chExt cx="5702655" cy="226692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BB993F0-EC32-4656-AB9C-D72F32C866B0}"/>
                </a:ext>
              </a:extLst>
            </p:cNvPr>
            <p:cNvSpPr/>
            <p:nvPr/>
          </p:nvSpPr>
          <p:spPr>
            <a:xfrm>
              <a:off x="6512821" y="3089527"/>
              <a:ext cx="1981071" cy="93980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Consulter les changements de l’application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AF8C7A3-8375-49FC-8BA6-179460B2719D}"/>
                </a:ext>
              </a:extLst>
            </p:cNvPr>
            <p:cNvSpPr/>
            <p:nvPr/>
          </p:nvSpPr>
          <p:spPr>
            <a:xfrm>
              <a:off x="6515515" y="1762409"/>
              <a:ext cx="1981089" cy="116100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Gérer les prospecteurs, exploitants, géolocalisations &amp; machine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3110F06-729B-4C93-A863-42A876027AC1}"/>
                </a:ext>
              </a:extLst>
            </p:cNvPr>
            <p:cNvGrpSpPr/>
            <p:nvPr/>
          </p:nvGrpSpPr>
          <p:grpSpPr>
            <a:xfrm>
              <a:off x="5376877" y="2642878"/>
              <a:ext cx="406400" cy="661536"/>
              <a:chOff x="6078397" y="4756017"/>
              <a:chExt cx="406400" cy="661536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B18752C-CE13-48FD-AC93-522C2572B7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4914633"/>
                <a:ext cx="0" cy="29464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0A1A5A2-B42E-4ADD-939D-96AAA5F6E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8397" y="5036553"/>
                <a:ext cx="4064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A86C868-A5AA-42B8-BA94-1598091D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5209273"/>
                <a:ext cx="193040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E6B9834-C17C-4E09-8ECA-0C05D4ABCC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8397" y="5209273"/>
                <a:ext cx="214452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6C5051F-2C99-4749-B60B-E305183F7334}"/>
                  </a:ext>
                </a:extLst>
              </p:cNvPr>
              <p:cNvSpPr/>
              <p:nvPr/>
            </p:nvSpPr>
            <p:spPr>
              <a:xfrm>
                <a:off x="6185077" y="4756017"/>
                <a:ext cx="21336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F18CA1C-C14B-4AB4-B540-ABB9308532A8}"/>
                </a:ext>
              </a:extLst>
            </p:cNvPr>
            <p:cNvSpPr/>
            <p:nvPr/>
          </p:nvSpPr>
          <p:spPr>
            <a:xfrm>
              <a:off x="8806707" y="2629055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S’authentifier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E94030A-4CA7-4BB9-8F35-BD8A16879979}"/>
                </a:ext>
              </a:extLst>
            </p:cNvPr>
            <p:cNvSpPr txBox="1"/>
            <p:nvPr/>
          </p:nvSpPr>
          <p:spPr>
            <a:xfrm>
              <a:off x="4754332" y="3340580"/>
              <a:ext cx="1671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Administrateur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87C5B19-A657-40FF-817C-1A55D3086C7A}"/>
                </a:ext>
              </a:extLst>
            </p:cNvPr>
            <p:cNvCxnSpPr>
              <a:endCxn id="40" idx="2"/>
            </p:cNvCxnSpPr>
            <p:nvPr/>
          </p:nvCxnSpPr>
          <p:spPr>
            <a:xfrm flipV="1">
              <a:off x="5783277" y="2342911"/>
              <a:ext cx="732238" cy="5805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2023FDB-94F2-4F3F-9895-11A189E9A76D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5783277" y="2923413"/>
              <a:ext cx="729544" cy="6360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88AC502B-17DC-4783-95F1-C60FEF852C99}"/>
                </a:ext>
              </a:extLst>
            </p:cNvPr>
            <p:cNvCxnSpPr>
              <a:cxnSpLocks/>
            </p:cNvCxnSpPr>
            <p:nvPr/>
          </p:nvCxnSpPr>
          <p:spPr>
            <a:xfrm>
              <a:off x="8496604" y="2303127"/>
              <a:ext cx="1135243" cy="286144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04B13B13-70ED-4F03-AA76-124CA2F1BA1F}"/>
                </a:ext>
              </a:extLst>
            </p:cNvPr>
            <p:cNvCxnSpPr>
              <a:cxnSpLocks/>
              <a:stCxn id="38" idx="6"/>
              <a:endCxn id="47" idx="4"/>
            </p:cNvCxnSpPr>
            <p:nvPr/>
          </p:nvCxnSpPr>
          <p:spPr>
            <a:xfrm flipV="1">
              <a:off x="8493892" y="3340580"/>
              <a:ext cx="1137955" cy="218848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362DB90-6A76-4EA1-87E6-ACA33DEA08B5}"/>
                </a:ext>
              </a:extLst>
            </p:cNvPr>
            <p:cNvSpPr txBox="1"/>
            <p:nvPr/>
          </p:nvSpPr>
          <p:spPr>
            <a:xfrm>
              <a:off x="8806707" y="2026128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1C2C524-3639-46E5-A12D-50AB64FAA20B}"/>
                </a:ext>
              </a:extLst>
            </p:cNvPr>
            <p:cNvSpPr txBox="1"/>
            <p:nvPr/>
          </p:nvSpPr>
          <p:spPr>
            <a:xfrm>
              <a:off x="8924189" y="3571412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250B226-D699-4F1D-8189-69150B9B4E75}"/>
              </a:ext>
            </a:extLst>
          </p:cNvPr>
          <p:cNvGrpSpPr/>
          <p:nvPr/>
        </p:nvGrpSpPr>
        <p:grpSpPr>
          <a:xfrm>
            <a:off x="6819037" y="4174106"/>
            <a:ext cx="5124607" cy="2435012"/>
            <a:chOff x="6819037" y="4174106"/>
            <a:chExt cx="5124607" cy="243501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60389C-F91E-4EE1-AB7D-95BC536665BC}"/>
                </a:ext>
              </a:extLst>
            </p:cNvPr>
            <p:cNvSpPr/>
            <p:nvPr/>
          </p:nvSpPr>
          <p:spPr>
            <a:xfrm>
              <a:off x="8321956" y="5029582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Consulter &amp; Suivre les anomalies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FEB3D2-E598-445F-BEEE-90E86C839F76}"/>
                </a:ext>
              </a:extLst>
            </p:cNvPr>
            <p:cNvSpPr/>
            <p:nvPr/>
          </p:nvSpPr>
          <p:spPr>
            <a:xfrm>
              <a:off x="8321956" y="5897593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Faire des interventions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3DFBC2-56E9-4FA0-B044-DC3416AFD2E1}"/>
                </a:ext>
              </a:extLst>
            </p:cNvPr>
            <p:cNvSpPr/>
            <p:nvPr/>
          </p:nvSpPr>
          <p:spPr>
            <a:xfrm>
              <a:off x="8321956" y="4174106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Ajouter des attachements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0E23CD5-5AAA-40FC-B265-0C1C63EFCCC5}"/>
                </a:ext>
              </a:extLst>
            </p:cNvPr>
            <p:cNvSpPr/>
            <p:nvPr/>
          </p:nvSpPr>
          <p:spPr>
            <a:xfrm>
              <a:off x="10293364" y="5029581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S’authentifier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232D2C4-5EB8-4633-9C09-1BDB9B90BA1F}"/>
                </a:ext>
              </a:extLst>
            </p:cNvPr>
            <p:cNvGrpSpPr/>
            <p:nvPr/>
          </p:nvGrpSpPr>
          <p:grpSpPr>
            <a:xfrm>
              <a:off x="7183317" y="5054575"/>
              <a:ext cx="406400" cy="661536"/>
              <a:chOff x="6078397" y="4756017"/>
              <a:chExt cx="406400" cy="661536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5186E49-99E3-4CC6-B1ED-FBC5FE4ECA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4914633"/>
                <a:ext cx="0" cy="29464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9426DBD-BC79-4E9B-9A5C-0FAD783505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8397" y="5036553"/>
                <a:ext cx="4064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D80723-D868-47BE-801E-E2BA3ACE72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5209273"/>
                <a:ext cx="193040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7E23BBA-AA2B-4E48-8FA6-46B571BACC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8397" y="5209273"/>
                <a:ext cx="214452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AB7F181-0570-4870-98D1-6710DB5365ED}"/>
                  </a:ext>
                </a:extLst>
              </p:cNvPr>
              <p:cNvSpPr/>
              <p:nvPr/>
            </p:nvSpPr>
            <p:spPr>
              <a:xfrm>
                <a:off x="6185077" y="4756017"/>
                <a:ext cx="21336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FA430F6-DBAE-4549-95D4-7905A6E8A513}"/>
                </a:ext>
              </a:extLst>
            </p:cNvPr>
            <p:cNvSpPr txBox="1"/>
            <p:nvPr/>
          </p:nvSpPr>
          <p:spPr>
            <a:xfrm>
              <a:off x="6819037" y="5741106"/>
              <a:ext cx="1316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Exploitant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AA3FEB-CBC9-4DCD-BDA7-0F2CE85C83C8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7546537" y="4529869"/>
              <a:ext cx="775419" cy="8214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9E638DC-A0F1-4BBD-A2C0-E8B2D74D9F8A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7568127" y="5335111"/>
              <a:ext cx="753829" cy="502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E0EEB38-BD78-4E4E-A72C-DB3FDFC620D0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7568127" y="5326229"/>
              <a:ext cx="753829" cy="9271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6B04CC2A-FF76-4447-81B6-FED0952A3452}"/>
                </a:ext>
              </a:extLst>
            </p:cNvPr>
            <p:cNvCxnSpPr>
              <a:cxnSpLocks/>
              <a:stCxn id="15" idx="6"/>
              <a:endCxn id="16" idx="0"/>
            </p:cNvCxnSpPr>
            <p:nvPr/>
          </p:nvCxnSpPr>
          <p:spPr>
            <a:xfrm>
              <a:off x="9972236" y="4529869"/>
              <a:ext cx="1146268" cy="499712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C8F03953-68DD-4156-AB70-94EEC9D2B7F1}"/>
                </a:ext>
              </a:extLst>
            </p:cNvPr>
            <p:cNvCxnSpPr>
              <a:cxnSpLocks/>
              <a:stCxn id="6" idx="6"/>
              <a:endCxn id="16" idx="2"/>
            </p:cNvCxnSpPr>
            <p:nvPr/>
          </p:nvCxnSpPr>
          <p:spPr>
            <a:xfrm flipV="1">
              <a:off x="9972236" y="5385344"/>
              <a:ext cx="321128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DA68169B-F57E-43E0-BCFD-4D43C788B390}"/>
                </a:ext>
              </a:extLst>
            </p:cNvPr>
            <p:cNvCxnSpPr>
              <a:cxnSpLocks/>
              <a:stCxn id="14" idx="6"/>
              <a:endCxn id="16" idx="4"/>
            </p:cNvCxnSpPr>
            <p:nvPr/>
          </p:nvCxnSpPr>
          <p:spPr>
            <a:xfrm flipV="1">
              <a:off x="9972236" y="5741106"/>
              <a:ext cx="1146268" cy="512250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52D9BB2-4071-4A23-AE77-B61D6AAF74C3}"/>
                </a:ext>
              </a:extLst>
            </p:cNvPr>
            <p:cNvSpPr txBox="1"/>
            <p:nvPr/>
          </p:nvSpPr>
          <p:spPr>
            <a:xfrm>
              <a:off x="10268160" y="4252869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6E3CC1F-6516-46F4-864B-3809AA28DC0E}"/>
                </a:ext>
              </a:extLst>
            </p:cNvPr>
            <p:cNvSpPr txBox="1"/>
            <p:nvPr/>
          </p:nvSpPr>
          <p:spPr>
            <a:xfrm>
              <a:off x="9722069" y="4885629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1C73839-72C7-4A64-BFC1-3F8FCB505D5A}"/>
                </a:ext>
              </a:extLst>
            </p:cNvPr>
            <p:cNvSpPr txBox="1"/>
            <p:nvPr/>
          </p:nvSpPr>
          <p:spPr>
            <a:xfrm>
              <a:off x="10142516" y="5972848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98F8206-1EA0-4986-BEB8-CC85F68803C8}"/>
              </a:ext>
            </a:extLst>
          </p:cNvPr>
          <p:cNvGrpSpPr/>
          <p:nvPr/>
        </p:nvGrpSpPr>
        <p:grpSpPr>
          <a:xfrm>
            <a:off x="181233" y="1762409"/>
            <a:ext cx="5035778" cy="5000456"/>
            <a:chOff x="181233" y="1762409"/>
            <a:chExt cx="5035778" cy="5000456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0964A9F-0035-4C6E-9CE0-7E05FD687C7E}"/>
                </a:ext>
              </a:extLst>
            </p:cNvPr>
            <p:cNvSpPr/>
            <p:nvPr/>
          </p:nvSpPr>
          <p:spPr>
            <a:xfrm>
              <a:off x="1595323" y="2617885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Consulter &amp; Suivre les anomalies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04FAF8A-AE4A-4772-980B-E692727C650A}"/>
                </a:ext>
              </a:extLst>
            </p:cNvPr>
            <p:cNvSpPr/>
            <p:nvPr/>
          </p:nvSpPr>
          <p:spPr>
            <a:xfrm>
              <a:off x="1595323" y="3485896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Faire des interventions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99C628D-EB7E-4961-86CB-91FF72C75C77}"/>
                </a:ext>
              </a:extLst>
            </p:cNvPr>
            <p:cNvSpPr/>
            <p:nvPr/>
          </p:nvSpPr>
          <p:spPr>
            <a:xfrm>
              <a:off x="1595323" y="1762409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Ajouter des attachements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E26267E7-D35E-40ED-87EC-D99108B02D62}"/>
                </a:ext>
              </a:extLst>
            </p:cNvPr>
            <p:cNvSpPr/>
            <p:nvPr/>
          </p:nvSpPr>
          <p:spPr>
            <a:xfrm>
              <a:off x="3566731" y="2617884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S’authentifier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1748EF1-03EF-43B5-BECC-F443FB6B6471}"/>
                </a:ext>
              </a:extLst>
            </p:cNvPr>
            <p:cNvGrpSpPr/>
            <p:nvPr/>
          </p:nvGrpSpPr>
          <p:grpSpPr>
            <a:xfrm>
              <a:off x="456684" y="2642878"/>
              <a:ext cx="406400" cy="661536"/>
              <a:chOff x="6078397" y="4756017"/>
              <a:chExt cx="406400" cy="661536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D31C6054-B881-4BBD-B8F1-F0F771AC11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4914633"/>
                <a:ext cx="0" cy="29464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4273DA8-B0A5-4DB9-BAC1-279797765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8397" y="5036553"/>
                <a:ext cx="4064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0CBAEC1-64E7-468F-A05C-94607E5868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5209273"/>
                <a:ext cx="193040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B8F28133-93D7-4180-880F-668581B8A3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8397" y="5209273"/>
                <a:ext cx="214452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E3F0B03-E26E-46F2-85D0-7F11312940CA}"/>
                  </a:ext>
                </a:extLst>
              </p:cNvPr>
              <p:cNvSpPr/>
              <p:nvPr/>
            </p:nvSpPr>
            <p:spPr>
              <a:xfrm>
                <a:off x="6185077" y="4756017"/>
                <a:ext cx="21336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A989FCD-AFB2-4FDA-A33D-4CC7E501C7A1}"/>
                </a:ext>
              </a:extLst>
            </p:cNvPr>
            <p:cNvSpPr txBox="1"/>
            <p:nvPr/>
          </p:nvSpPr>
          <p:spPr>
            <a:xfrm>
              <a:off x="181233" y="3543991"/>
              <a:ext cx="1436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Prospecteur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5CBC9D1-0E3C-4C0D-9CD9-C68CF2B50D8D}"/>
                </a:ext>
              </a:extLst>
            </p:cNvPr>
            <p:cNvCxnSpPr>
              <a:cxnSpLocks/>
              <a:endCxn id="98" idx="2"/>
            </p:cNvCxnSpPr>
            <p:nvPr/>
          </p:nvCxnSpPr>
          <p:spPr>
            <a:xfrm flipV="1">
              <a:off x="819904" y="2118172"/>
              <a:ext cx="775419" cy="8214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27A10B4-6586-42E9-8BC4-E17FC4F4F68B}"/>
                </a:ext>
              </a:extLst>
            </p:cNvPr>
            <p:cNvCxnSpPr>
              <a:cxnSpLocks/>
              <a:endCxn id="96" idx="2"/>
            </p:cNvCxnSpPr>
            <p:nvPr/>
          </p:nvCxnSpPr>
          <p:spPr>
            <a:xfrm>
              <a:off x="841494" y="2923414"/>
              <a:ext cx="753829" cy="502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020555F-E442-4427-9F43-62861B1482EB}"/>
                </a:ext>
              </a:extLst>
            </p:cNvPr>
            <p:cNvCxnSpPr>
              <a:cxnSpLocks/>
              <a:endCxn id="97" idx="2"/>
            </p:cNvCxnSpPr>
            <p:nvPr/>
          </p:nvCxnSpPr>
          <p:spPr>
            <a:xfrm>
              <a:off x="841494" y="2914532"/>
              <a:ext cx="753829" cy="9271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9011CB2F-496F-4EAC-B4AA-98CE884D9310}"/>
                </a:ext>
              </a:extLst>
            </p:cNvPr>
            <p:cNvCxnSpPr>
              <a:cxnSpLocks/>
              <a:stCxn id="98" idx="6"/>
              <a:endCxn id="99" idx="0"/>
            </p:cNvCxnSpPr>
            <p:nvPr/>
          </p:nvCxnSpPr>
          <p:spPr>
            <a:xfrm>
              <a:off x="3245603" y="2118172"/>
              <a:ext cx="1146268" cy="499712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4387DE2F-F0F0-45F4-8CAB-C6E75E485029}"/>
                </a:ext>
              </a:extLst>
            </p:cNvPr>
            <p:cNvCxnSpPr>
              <a:cxnSpLocks/>
              <a:stCxn id="96" idx="6"/>
              <a:endCxn id="99" idx="2"/>
            </p:cNvCxnSpPr>
            <p:nvPr/>
          </p:nvCxnSpPr>
          <p:spPr>
            <a:xfrm flipV="1">
              <a:off x="3245603" y="2973647"/>
              <a:ext cx="321128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or: Elbow 111">
              <a:extLst>
                <a:ext uri="{FF2B5EF4-FFF2-40B4-BE49-F238E27FC236}">
                  <a16:creationId xmlns:a16="http://schemas.microsoft.com/office/drawing/2014/main" id="{2208A371-6F34-495D-B86B-C8E17C3933E0}"/>
                </a:ext>
              </a:extLst>
            </p:cNvPr>
            <p:cNvCxnSpPr>
              <a:cxnSpLocks/>
              <a:stCxn id="97" idx="6"/>
              <a:endCxn id="99" idx="4"/>
            </p:cNvCxnSpPr>
            <p:nvPr/>
          </p:nvCxnSpPr>
          <p:spPr>
            <a:xfrm flipV="1">
              <a:off x="3245603" y="3329409"/>
              <a:ext cx="1146268" cy="512250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9A9762-FE16-4191-A67B-2DFBE06D179E}"/>
                </a:ext>
              </a:extLst>
            </p:cNvPr>
            <p:cNvSpPr txBox="1"/>
            <p:nvPr/>
          </p:nvSpPr>
          <p:spPr>
            <a:xfrm>
              <a:off x="3585683" y="1815570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445C6B0-D85D-4FAC-80F6-14E842663AB2}"/>
                </a:ext>
              </a:extLst>
            </p:cNvPr>
            <p:cNvSpPr txBox="1"/>
            <p:nvPr/>
          </p:nvSpPr>
          <p:spPr>
            <a:xfrm>
              <a:off x="2995436" y="2473932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1B045DB-1CD2-4648-A5BF-5CF19A63F81B}"/>
                </a:ext>
              </a:extLst>
            </p:cNvPr>
            <p:cNvSpPr txBox="1"/>
            <p:nvPr/>
          </p:nvSpPr>
          <p:spPr>
            <a:xfrm>
              <a:off x="3352861" y="3502124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D42BE33-292E-470E-A52A-409F45167F8D}"/>
                </a:ext>
              </a:extLst>
            </p:cNvPr>
            <p:cNvSpPr/>
            <p:nvPr/>
          </p:nvSpPr>
          <p:spPr>
            <a:xfrm>
              <a:off x="1612174" y="4308331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Créer et clôturer des journées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E01C059-A226-494A-87B1-911D5C5AEEAD}"/>
                </a:ext>
              </a:extLst>
            </p:cNvPr>
            <p:cNvCxnSpPr>
              <a:cxnSpLocks/>
              <a:endCxn id="117" idx="2"/>
            </p:cNvCxnSpPr>
            <p:nvPr/>
          </p:nvCxnSpPr>
          <p:spPr>
            <a:xfrm>
              <a:off x="856755" y="2940606"/>
              <a:ext cx="755419" cy="17234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B41493A-98FA-4771-9885-41882C655969}"/>
                </a:ext>
              </a:extLst>
            </p:cNvPr>
            <p:cNvSpPr/>
            <p:nvPr/>
          </p:nvSpPr>
          <p:spPr>
            <a:xfrm>
              <a:off x="1542904" y="5172944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Gérer les anomalies par localisation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7CBECD1-842E-4049-BACC-B9E58AD73087}"/>
                </a:ext>
              </a:extLst>
            </p:cNvPr>
            <p:cNvSpPr/>
            <p:nvPr/>
          </p:nvSpPr>
          <p:spPr>
            <a:xfrm>
              <a:off x="1542904" y="6051340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Notifier les exploitants</a:t>
              </a: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6E3C3-75C9-4C7C-A995-8AF936287079}"/>
                </a:ext>
              </a:extLst>
            </p:cNvPr>
            <p:cNvCxnSpPr>
              <a:cxnSpLocks/>
              <a:endCxn id="122" idx="2"/>
            </p:cNvCxnSpPr>
            <p:nvPr/>
          </p:nvCxnSpPr>
          <p:spPr>
            <a:xfrm>
              <a:off x="841484" y="2897552"/>
              <a:ext cx="701420" cy="26311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6589B77-0F51-4C2B-9E67-58A288D76F6E}"/>
                </a:ext>
              </a:extLst>
            </p:cNvPr>
            <p:cNvCxnSpPr>
              <a:cxnSpLocks/>
              <a:endCxn id="123" idx="2"/>
            </p:cNvCxnSpPr>
            <p:nvPr/>
          </p:nvCxnSpPr>
          <p:spPr>
            <a:xfrm>
              <a:off x="854061" y="2914531"/>
              <a:ext cx="688843" cy="34925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Connector: Elbow 129">
              <a:extLst>
                <a:ext uri="{FF2B5EF4-FFF2-40B4-BE49-F238E27FC236}">
                  <a16:creationId xmlns:a16="http://schemas.microsoft.com/office/drawing/2014/main" id="{38CCCF21-22C7-4398-9AEE-0E00862B7159}"/>
                </a:ext>
              </a:extLst>
            </p:cNvPr>
            <p:cNvCxnSpPr>
              <a:cxnSpLocks/>
              <a:stCxn id="117" idx="6"/>
              <a:endCxn id="99" idx="4"/>
            </p:cNvCxnSpPr>
            <p:nvPr/>
          </p:nvCxnSpPr>
          <p:spPr>
            <a:xfrm flipV="1">
              <a:off x="3262454" y="3329409"/>
              <a:ext cx="1129417" cy="1334685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131">
              <a:extLst>
                <a:ext uri="{FF2B5EF4-FFF2-40B4-BE49-F238E27FC236}">
                  <a16:creationId xmlns:a16="http://schemas.microsoft.com/office/drawing/2014/main" id="{516DA3FE-C39F-4AFE-8D2D-5CBD457553E0}"/>
                </a:ext>
              </a:extLst>
            </p:cNvPr>
            <p:cNvCxnSpPr>
              <a:cxnSpLocks/>
              <a:stCxn id="122" idx="6"/>
              <a:endCxn id="99" idx="4"/>
            </p:cNvCxnSpPr>
            <p:nvPr/>
          </p:nvCxnSpPr>
          <p:spPr>
            <a:xfrm flipV="1">
              <a:off x="3193184" y="3329409"/>
              <a:ext cx="1198687" cy="2199298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3B77CFE3-C286-4F53-AA31-0F3E7640E00E}"/>
                </a:ext>
              </a:extLst>
            </p:cNvPr>
            <p:cNvCxnSpPr>
              <a:cxnSpLocks/>
              <a:stCxn id="123" idx="6"/>
              <a:endCxn id="99" idx="4"/>
            </p:cNvCxnSpPr>
            <p:nvPr/>
          </p:nvCxnSpPr>
          <p:spPr>
            <a:xfrm flipV="1">
              <a:off x="3193184" y="3329409"/>
              <a:ext cx="1198687" cy="3077694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05A54EB-484C-40E2-9DC0-53B554F0DC7B}"/>
                </a:ext>
              </a:extLst>
            </p:cNvPr>
            <p:cNvSpPr txBox="1"/>
            <p:nvPr/>
          </p:nvSpPr>
          <p:spPr>
            <a:xfrm>
              <a:off x="3407663" y="4345766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9E66131-19DD-44B6-AAC7-057D2113C775}"/>
                </a:ext>
              </a:extLst>
            </p:cNvPr>
            <p:cNvSpPr txBox="1"/>
            <p:nvPr/>
          </p:nvSpPr>
          <p:spPr>
            <a:xfrm>
              <a:off x="3435292" y="5189409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65C77FD-00BA-4C4D-A0CA-8C843C820EE9}"/>
                </a:ext>
              </a:extLst>
            </p:cNvPr>
            <p:cNvSpPr txBox="1"/>
            <p:nvPr/>
          </p:nvSpPr>
          <p:spPr>
            <a:xfrm>
              <a:off x="3387765" y="6051340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AE51358-EB68-4606-A3C4-EBBBB3493F19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36DA305E-75D7-49D4-BF96-F2B85F49A8A8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FD6BEB1-4D9C-4AB1-ABA9-7099B2F0CC95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D1FD947A-61D8-49A4-BA25-FFBE34E3B9D4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AB90B068-6504-48F2-92A0-8CB02F40C2FB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942C0A3-B8FB-4652-A68B-CEBC278AEF98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AEE93A3-9096-4161-9A4C-CE13F30A39C0}"/>
                </a:ext>
              </a:extLst>
            </p:cNvPr>
            <p:cNvCxnSpPr>
              <a:cxnSpLocks/>
              <a:stCxn id="80" idx="3"/>
              <a:endCxn id="85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03BF359-09C8-4A51-A45C-19409F04B80C}"/>
                </a:ext>
              </a:extLst>
            </p:cNvPr>
            <p:cNvCxnSpPr>
              <a:cxnSpLocks/>
              <a:stCxn id="85" idx="3"/>
              <a:endCxn id="81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E9D33D3-9118-4A36-AF35-18C0FECF199B}"/>
                </a:ext>
              </a:extLst>
            </p:cNvPr>
            <p:cNvCxnSpPr>
              <a:cxnSpLocks/>
              <a:stCxn id="81" idx="3"/>
              <a:endCxn id="86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DF5C755B-52FD-4A8B-A989-628FB9BDBE63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FBC0436-A884-4919-9C93-78033C50F38A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7929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-0.30364 -0.225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82" y="-1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05564-AFB9-4843-8AB8-160E231B6DB4}"/>
              </a:ext>
            </a:extLst>
          </p:cNvPr>
          <p:cNvGrpSpPr/>
          <p:nvPr/>
        </p:nvGrpSpPr>
        <p:grpSpPr>
          <a:xfrm>
            <a:off x="651089" y="1901138"/>
            <a:ext cx="5181483" cy="4688726"/>
            <a:chOff x="653709" y="1224769"/>
            <a:chExt cx="5181483" cy="468872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5CB8BC-69C2-4EE2-84BF-70C604E9E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266" y="5136066"/>
              <a:ext cx="777429" cy="77742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BDD1F1-7BD9-4639-9512-7DDAFF04A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267" y="4151093"/>
              <a:ext cx="777429" cy="77742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C74B1A8-DA88-4D84-8106-7DBF65A2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237" y="3090090"/>
              <a:ext cx="853459" cy="85345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C5078C3-1D20-4CA5-BB42-0F1880D3A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09" y="1906807"/>
              <a:ext cx="1258542" cy="125854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06F0C91-318B-478D-8370-5BBC5E51562A}"/>
                </a:ext>
              </a:extLst>
            </p:cNvPr>
            <p:cNvSpPr txBox="1"/>
            <p:nvPr/>
          </p:nvSpPr>
          <p:spPr>
            <a:xfrm>
              <a:off x="2124170" y="2327157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Authentification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21C26B-DF05-46F7-B404-903FFFF1E40F}"/>
                </a:ext>
              </a:extLst>
            </p:cNvPr>
            <p:cNvSpPr txBox="1"/>
            <p:nvPr/>
          </p:nvSpPr>
          <p:spPr>
            <a:xfrm>
              <a:off x="2124171" y="3281440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Prospection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DB1C85-6DA1-44C7-A68A-0B0641AE951A}"/>
                </a:ext>
              </a:extLst>
            </p:cNvPr>
            <p:cNvSpPr txBox="1"/>
            <p:nvPr/>
          </p:nvSpPr>
          <p:spPr>
            <a:xfrm>
              <a:off x="2124172" y="4321491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Gestion des rôles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3C9F62-2B2D-447E-BE6A-2D59078776E8}"/>
                </a:ext>
              </a:extLst>
            </p:cNvPr>
            <p:cNvSpPr txBox="1"/>
            <p:nvPr/>
          </p:nvSpPr>
          <p:spPr>
            <a:xfrm>
              <a:off x="2124173" y="5293947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Rapport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605C49-F8EF-400D-BD7A-11D0DD86EE08}"/>
                </a:ext>
              </a:extLst>
            </p:cNvPr>
            <p:cNvSpPr txBox="1"/>
            <p:nvPr/>
          </p:nvSpPr>
          <p:spPr>
            <a:xfrm>
              <a:off x="818238" y="1224769"/>
              <a:ext cx="5016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fr-FR" sz="2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Le produit minimum viable (MVP)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E84E4E-489E-48CE-B932-53B8D157D97B}"/>
              </a:ext>
            </a:extLst>
          </p:cNvPr>
          <p:cNvGrpSpPr/>
          <p:nvPr/>
        </p:nvGrpSpPr>
        <p:grpSpPr>
          <a:xfrm>
            <a:off x="6784974" y="1901138"/>
            <a:ext cx="4325357" cy="4712777"/>
            <a:chOff x="6787594" y="1224769"/>
            <a:chExt cx="4325357" cy="47127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81EBCBE-931C-4307-BD4A-76928908F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588" y="5186444"/>
              <a:ext cx="751102" cy="75110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E0C99B-183A-4BD2-B758-767789BD3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9425" y="3169933"/>
              <a:ext cx="693771" cy="69377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85DD01-8941-49F2-A538-386C3AA07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9425" y="4151093"/>
              <a:ext cx="777429" cy="7774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6AA3A2C-C2B9-4CAC-B748-43D60C171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7595" y="2282473"/>
              <a:ext cx="777429" cy="777429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D9FD39-64BE-4753-9298-599E55C3F9AA}"/>
                </a:ext>
              </a:extLst>
            </p:cNvPr>
            <p:cNvSpPr txBox="1"/>
            <p:nvPr/>
          </p:nvSpPr>
          <p:spPr>
            <a:xfrm>
              <a:off x="8487265" y="2327157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Historique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76FC576-44A8-4E13-9DA2-276B8C8C4356}"/>
                </a:ext>
              </a:extLst>
            </p:cNvPr>
            <p:cNvSpPr txBox="1"/>
            <p:nvPr/>
          </p:nvSpPr>
          <p:spPr>
            <a:xfrm>
              <a:off x="8487266" y="3281440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Notification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AC56B1-DC2C-4FE4-97CD-B9FAF0FF3FDA}"/>
                </a:ext>
              </a:extLst>
            </p:cNvPr>
            <p:cNvSpPr txBox="1"/>
            <p:nvPr/>
          </p:nvSpPr>
          <p:spPr>
            <a:xfrm>
              <a:off x="8487267" y="4321491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Hors ligne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F95E6B-3998-4FE0-95AB-97E4206B390B}"/>
                </a:ext>
              </a:extLst>
            </p:cNvPr>
            <p:cNvSpPr txBox="1"/>
            <p:nvPr/>
          </p:nvSpPr>
          <p:spPr>
            <a:xfrm>
              <a:off x="8487268" y="5293947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Exportation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D94384-C10D-4A71-AC70-D69DC3DB3779}"/>
                </a:ext>
              </a:extLst>
            </p:cNvPr>
            <p:cNvSpPr txBox="1"/>
            <p:nvPr/>
          </p:nvSpPr>
          <p:spPr>
            <a:xfrm>
              <a:off x="6787594" y="1224769"/>
              <a:ext cx="4325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fr-FR" sz="2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Post MVP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355DA1-7555-4EF3-811D-665C10428E9B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CBAB3DA8-B032-4D67-9F3A-47AEA4EDDD38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E6A09989-610D-41EA-B488-E044EB73EFF3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FD272F3-4EBA-42A1-992E-E5B5ED748F56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A8C35F4-E2DA-44A4-BC15-0D78040C990D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E6F399D-9B5B-4B3B-AF9E-AEA5FE1CA6C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8EBE01E-4265-41E9-8257-FC322CC88591}"/>
                </a:ext>
              </a:extLst>
            </p:cNvPr>
            <p:cNvCxnSpPr>
              <a:cxnSpLocks/>
              <a:stCxn id="29" idx="3"/>
              <a:endCxn id="44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C7BDA30-0786-44C9-8EF7-6FB4C3AAFCAC}"/>
                </a:ext>
              </a:extLst>
            </p:cNvPr>
            <p:cNvCxnSpPr>
              <a:cxnSpLocks/>
              <a:stCxn id="44" idx="3"/>
              <a:endCxn id="43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4E377EC-8FB6-4F66-B8B0-C3707411915C}"/>
                </a:ext>
              </a:extLst>
            </p:cNvPr>
            <p:cNvCxnSpPr>
              <a:cxnSpLocks/>
              <a:stCxn id="43" idx="3"/>
              <a:endCxn id="45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F20E8CE-96E1-4E09-B21E-E10814D475BB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ED004CA-6F56-4242-A291-FE3A1B84CED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Planning du projet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DBCDA8-A26F-4DC9-BDA4-61F5D060FD6D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2FE1C0-3918-44A9-A550-88515ECB9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0" y="2422876"/>
            <a:ext cx="12192000" cy="2086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lvl="0"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Calibri Light"/>
              </a:rPr>
              <a:t>Conception 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Calibri Light"/>
              </a:rPr>
              <a:t>génerale</a:t>
            </a: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Calibri Light"/>
              </a:rPr>
              <a:t> </a:t>
            </a:r>
          </a:p>
          <a:p>
            <a:pPr lvl="0"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Calibri Light"/>
              </a:rPr>
              <a:t>du 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Calibri Light"/>
              </a:rPr>
              <a:t>projet</a:t>
            </a:r>
            <a:endParaRPr lang="en-US" sz="7200" dirty="0">
              <a:ln>
                <a:solidFill>
                  <a:schemeClr val="tx1"/>
                </a:solidFill>
              </a:ln>
              <a:solidFill>
                <a:srgbClr val="00B050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57493-2A08-4F23-811B-517DEF814A1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9698315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6797C0-AA8A-4C32-A035-61B5387CB72E}"/>
              </a:ext>
            </a:extLst>
          </p:cNvPr>
          <p:cNvSpPr/>
          <p:nvPr/>
        </p:nvSpPr>
        <p:spPr>
          <a:xfrm>
            <a:off x="-144209" y="2136338"/>
            <a:ext cx="43361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 </a:t>
            </a:r>
            <a:r>
              <a:rPr lang="fr-F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globale</a:t>
            </a: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du </a:t>
            </a:r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système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B5D3FD-4A08-4C65-BE25-204B49075774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E9DA392-6542-4919-B9C5-EFDA0E240C0D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5489F5A-F44F-4F9B-8F5A-2D25DF79987C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0A67D7A-6996-4EA4-A912-8F6254C4EB9C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63A808D-0513-4BFE-AD5D-FC79BD9938E8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778862F-C1A6-4008-863B-47A2700A32A6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7C3A0B8-1B96-49BC-886B-A4ADD87FBA82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377403-60C0-4D1D-B038-22EF2BAEA609}"/>
                </a:ext>
              </a:extLst>
            </p:cNvPr>
            <p:cNvCxnSpPr>
              <a:cxnSpLocks/>
              <a:stCxn id="19" idx="3"/>
              <a:endCxn id="18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3A4A92-D5CF-4F49-AFAE-E69A822BEA93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79F8AAE-FA67-4247-AECF-894B7FDA8102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0E07A7A-3F24-4795-897D-BB5E3C1E985D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EAB04A-BD33-4046-89C7-7D624D8148C3}"/>
              </a:ext>
            </a:extLst>
          </p:cNvPr>
          <p:cNvGrpSpPr/>
          <p:nvPr/>
        </p:nvGrpSpPr>
        <p:grpSpPr>
          <a:xfrm>
            <a:off x="4933686" y="832927"/>
            <a:ext cx="6573599" cy="6025073"/>
            <a:chOff x="4933686" y="832927"/>
            <a:chExt cx="6573599" cy="60250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D01C1B-22E0-4F3A-A85D-82B2E4807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686" y="832927"/>
              <a:ext cx="6573599" cy="602507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0E8FDB7-9092-4F8C-A60C-2D4641A6A662}"/>
                </a:ext>
              </a:extLst>
            </p:cNvPr>
            <p:cNvSpPr/>
            <p:nvPr/>
          </p:nvSpPr>
          <p:spPr>
            <a:xfrm>
              <a:off x="8097520" y="2875281"/>
              <a:ext cx="1534160" cy="1524726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dash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D60CF05-C633-4DA8-8ABE-BA75C6FD3E30}"/>
              </a:ext>
            </a:extLst>
          </p:cNvPr>
          <p:cNvGrpSpPr/>
          <p:nvPr/>
        </p:nvGrpSpPr>
        <p:grpSpPr>
          <a:xfrm>
            <a:off x="1043083" y="1745545"/>
            <a:ext cx="1524010" cy="593513"/>
            <a:chOff x="982123" y="2680265"/>
            <a:chExt cx="1524010" cy="5935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492DDB-0D97-460F-8C80-C7A3C056C5FF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95C7BE-CF47-4BE0-B9D2-81E133593A1F}"/>
                </a:ext>
              </a:extLst>
            </p:cNvPr>
            <p:cNvSpPr/>
            <p:nvPr/>
          </p:nvSpPr>
          <p:spPr>
            <a:xfrm>
              <a:off x="982123" y="268026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Tournée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2570CE-AFF4-4037-A0D5-DBE7BF39E25A}"/>
              </a:ext>
            </a:extLst>
          </p:cNvPr>
          <p:cNvGrpSpPr/>
          <p:nvPr/>
        </p:nvGrpSpPr>
        <p:grpSpPr>
          <a:xfrm>
            <a:off x="3911601" y="1744416"/>
            <a:ext cx="1524010" cy="587022"/>
            <a:chOff x="982123" y="2686756"/>
            <a:chExt cx="1524010" cy="58702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2DCE47-F556-49D8-ABB9-9D427D135A8F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A4090B-4A7B-4936-8A5A-5193ED7BFC84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Chantier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F3D7D6-9B8E-4EB2-896F-751742BB21BC}"/>
              </a:ext>
            </a:extLst>
          </p:cNvPr>
          <p:cNvGrpSpPr/>
          <p:nvPr/>
        </p:nvGrpSpPr>
        <p:grpSpPr>
          <a:xfrm>
            <a:off x="3891203" y="3303349"/>
            <a:ext cx="1524010" cy="587022"/>
            <a:chOff x="982123" y="2686756"/>
            <a:chExt cx="1524010" cy="5870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90D1A3-5FE2-4A6D-B284-C14E75491090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4C0EED-9F1D-4A0E-8B7A-05E71E0E52F0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Anomalie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7C7929-1F97-4831-A16D-5013F56143FE}"/>
              </a:ext>
            </a:extLst>
          </p:cNvPr>
          <p:cNvGrpSpPr/>
          <p:nvPr/>
        </p:nvGrpSpPr>
        <p:grpSpPr>
          <a:xfrm>
            <a:off x="3911601" y="4903420"/>
            <a:ext cx="1524010" cy="593513"/>
            <a:chOff x="982123" y="2680265"/>
            <a:chExt cx="1524010" cy="59351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793F39-8F22-4F52-9E93-89E100674C3A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4B1A34-4269-4890-887E-CBE47471684B}"/>
                </a:ext>
              </a:extLst>
            </p:cNvPr>
            <p:cNvSpPr/>
            <p:nvPr/>
          </p:nvSpPr>
          <p:spPr>
            <a:xfrm>
              <a:off x="982123" y="268026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Attachement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6ECD83-A49F-41F1-91EC-F63901F5E7A7}"/>
              </a:ext>
            </a:extLst>
          </p:cNvPr>
          <p:cNvGrpSpPr/>
          <p:nvPr/>
        </p:nvGrpSpPr>
        <p:grpSpPr>
          <a:xfrm>
            <a:off x="7302346" y="1082555"/>
            <a:ext cx="1524010" cy="593513"/>
            <a:chOff x="982123" y="2680265"/>
            <a:chExt cx="1524010" cy="59351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80455FF-6065-4B23-8FE3-B6927A444F0D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EE4ACAE-2DF5-4CD3-8BBB-4E0602F69414}"/>
                </a:ext>
              </a:extLst>
            </p:cNvPr>
            <p:cNvSpPr/>
            <p:nvPr/>
          </p:nvSpPr>
          <p:spPr>
            <a:xfrm>
              <a:off x="982123" y="268026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Machine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A6DEDE-0C87-4C26-BA46-BAC7789780FE}"/>
              </a:ext>
            </a:extLst>
          </p:cNvPr>
          <p:cNvGrpSpPr/>
          <p:nvPr/>
        </p:nvGrpSpPr>
        <p:grpSpPr>
          <a:xfrm>
            <a:off x="1043083" y="6004863"/>
            <a:ext cx="1524010" cy="587022"/>
            <a:chOff x="982123" y="2686756"/>
            <a:chExt cx="1524010" cy="58702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4AE731-A491-491A-9A0F-FC212E6CEA43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5195E3-F791-45BA-B5F4-B613AD1E6A62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Utilisateur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55C5C6A-8252-4A4A-9891-CC7A82F5B81B}"/>
              </a:ext>
            </a:extLst>
          </p:cNvPr>
          <p:cNvGrpSpPr/>
          <p:nvPr/>
        </p:nvGrpSpPr>
        <p:grpSpPr>
          <a:xfrm>
            <a:off x="7290698" y="2190617"/>
            <a:ext cx="1524010" cy="587022"/>
            <a:chOff x="982123" y="2686756"/>
            <a:chExt cx="1524010" cy="58702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07F8848-42CB-4CF3-849F-942039CE4C7A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1E47F32-D67D-40A9-AFFA-1F0BC646945B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Niveau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31B6C66-E2BF-4108-B974-01275447D0E5}"/>
              </a:ext>
            </a:extLst>
          </p:cNvPr>
          <p:cNvGrpSpPr/>
          <p:nvPr/>
        </p:nvGrpSpPr>
        <p:grpSpPr>
          <a:xfrm>
            <a:off x="7290698" y="3147859"/>
            <a:ext cx="1524010" cy="587022"/>
            <a:chOff x="982123" y="2686756"/>
            <a:chExt cx="1524010" cy="58702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FC2C912-633A-4EF2-9BB2-DDC860D2F95C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ACBA7A8-52D6-4F1B-94EC-8588C826AE0B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Etape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43C1DF-B23B-4316-B7A7-44474DFD4A2E}"/>
              </a:ext>
            </a:extLst>
          </p:cNvPr>
          <p:cNvGrpSpPr/>
          <p:nvPr/>
        </p:nvGrpSpPr>
        <p:grpSpPr>
          <a:xfrm>
            <a:off x="7297415" y="4088254"/>
            <a:ext cx="1524010" cy="587022"/>
            <a:chOff x="982123" y="2686756"/>
            <a:chExt cx="1524010" cy="58702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341083D-7BA4-45FC-AAFD-801545D12F93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93C5F3-2BAA-4DE8-9DD0-9A151E9CEE01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Tranchée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0DCB302-4AA2-47CC-B783-D18C021F00DA}"/>
              </a:ext>
            </a:extLst>
          </p:cNvPr>
          <p:cNvGrpSpPr/>
          <p:nvPr/>
        </p:nvGrpSpPr>
        <p:grpSpPr>
          <a:xfrm>
            <a:off x="7290698" y="6004863"/>
            <a:ext cx="1524010" cy="587022"/>
            <a:chOff x="982123" y="2686756"/>
            <a:chExt cx="1524010" cy="58702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B984AD7-46AB-4C63-9FBC-B6F04FBC8CA1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C0BE23-D344-4A58-9D67-053D90613CC3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Mine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4108002-F6DB-4DAF-A310-71B5D3FF7FC5}"/>
              </a:ext>
            </a:extLst>
          </p:cNvPr>
          <p:cNvGrpSpPr/>
          <p:nvPr/>
        </p:nvGrpSpPr>
        <p:grpSpPr>
          <a:xfrm>
            <a:off x="7297415" y="5054618"/>
            <a:ext cx="1524010" cy="593513"/>
            <a:chOff x="982123" y="2680265"/>
            <a:chExt cx="1524010" cy="59351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1EF924A-DC7A-400F-BBEB-5382B996F24E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58F3978-3F86-4131-A866-B0D98EBA0278}"/>
                </a:ext>
              </a:extLst>
            </p:cNvPr>
            <p:cNvSpPr/>
            <p:nvPr/>
          </p:nvSpPr>
          <p:spPr>
            <a:xfrm>
              <a:off x="982123" y="268026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Sortie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E45C03E-6741-4BEC-AC80-A9DCA4E0F97E}"/>
              </a:ext>
            </a:extLst>
          </p:cNvPr>
          <p:cNvGrpSpPr/>
          <p:nvPr/>
        </p:nvGrpSpPr>
        <p:grpSpPr>
          <a:xfrm>
            <a:off x="9289681" y="3708912"/>
            <a:ext cx="1524010" cy="587022"/>
            <a:chOff x="982123" y="2686756"/>
            <a:chExt cx="1524010" cy="58702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CD30B84-D172-4A9F-AB3C-C81FC14282E5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275838F-8168-4A09-B13F-9DA35FFF5FAD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Zone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3AB270A3-973B-45B6-AD4F-4A9EFFE92F34}"/>
              </a:ext>
            </a:extLst>
          </p:cNvPr>
          <p:cNvSpPr/>
          <p:nvPr/>
        </p:nvSpPr>
        <p:spPr>
          <a:xfrm>
            <a:off x="9499600" y="1505488"/>
            <a:ext cx="364908" cy="28222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E86DF8-17C0-4749-BBA9-A1627D27320E}"/>
              </a:ext>
            </a:extLst>
          </p:cNvPr>
          <p:cNvSpPr/>
          <p:nvPr/>
        </p:nvSpPr>
        <p:spPr>
          <a:xfrm>
            <a:off x="9499600" y="1942202"/>
            <a:ext cx="364908" cy="28222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8CF402-BCD9-4825-A1A0-D7549C92DC57}"/>
              </a:ext>
            </a:extLst>
          </p:cNvPr>
          <p:cNvSpPr txBox="1"/>
          <p:nvPr/>
        </p:nvSpPr>
        <p:spPr>
          <a:xfrm>
            <a:off x="9864508" y="1485847"/>
            <a:ext cx="298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Classe  configurable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B3DE29-2D9A-46F1-8111-F8996EFB105A}"/>
              </a:ext>
            </a:extLst>
          </p:cNvPr>
          <p:cNvSpPr txBox="1"/>
          <p:nvPr/>
        </p:nvSpPr>
        <p:spPr>
          <a:xfrm>
            <a:off x="9864508" y="1895819"/>
            <a:ext cx="298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Classe  dynamique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A0AEC3-A1EB-41B4-8DD8-9A89EDB6D0CA}"/>
              </a:ext>
            </a:extLst>
          </p:cNvPr>
          <p:cNvCxnSpPr>
            <a:stCxn id="28" idx="0"/>
            <a:endCxn id="6" idx="2"/>
          </p:cNvCxnSpPr>
          <p:nvPr/>
        </p:nvCxnSpPr>
        <p:spPr>
          <a:xfrm flipV="1">
            <a:off x="1805088" y="2339058"/>
            <a:ext cx="0" cy="36694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2CF8880-FA03-42BA-9378-D816FC353929}"/>
              </a:ext>
            </a:extLst>
          </p:cNvPr>
          <p:cNvCxnSpPr>
            <a:stCxn id="27" idx="3"/>
            <a:endCxn id="39" idx="1"/>
          </p:cNvCxnSpPr>
          <p:nvPr/>
        </p:nvCxnSpPr>
        <p:spPr>
          <a:xfrm>
            <a:off x="2567093" y="6298374"/>
            <a:ext cx="4723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AC308A3-3504-41F2-9691-98E1D99B0117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4653208" y="3890371"/>
            <a:ext cx="20398" cy="1013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0DBD354-0C3E-47B1-B8ED-807EBDB5837C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4653208" y="2331438"/>
            <a:ext cx="20398" cy="97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9759F0B-BE99-4AD5-9AB9-7508893A7D95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 flipV="1">
            <a:off x="2567093" y="2037927"/>
            <a:ext cx="1344508" cy="76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A8EADFE-6413-4DF2-836A-B9F84F32EB4A}"/>
              </a:ext>
            </a:extLst>
          </p:cNvPr>
          <p:cNvCxnSpPr>
            <a:cxnSpLocks/>
            <a:stCxn id="13" idx="3"/>
            <a:endCxn id="30" idx="1"/>
          </p:cNvCxnSpPr>
          <p:nvPr/>
        </p:nvCxnSpPr>
        <p:spPr>
          <a:xfrm>
            <a:off x="5435611" y="2037927"/>
            <a:ext cx="1855087" cy="446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496669-9EBB-41A8-951B-FFD4B8325245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52703" y="1676068"/>
            <a:ext cx="11648" cy="518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4081C73-D793-4FB8-8AC4-7E4568A6B49D}"/>
              </a:ext>
            </a:extLst>
          </p:cNvPr>
          <p:cNvCxnSpPr>
            <a:cxnSpLocks/>
            <a:stCxn id="45" idx="1"/>
            <a:endCxn id="36" idx="3"/>
          </p:cNvCxnSpPr>
          <p:nvPr/>
        </p:nvCxnSpPr>
        <p:spPr>
          <a:xfrm flipH="1">
            <a:off x="8821425" y="4002423"/>
            <a:ext cx="468256" cy="379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6DF8734-1049-45C1-9D83-7D67F4F313E3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>
            <a:off x="8052703" y="2777639"/>
            <a:ext cx="0" cy="373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816AA70C-4D05-48BC-BCB4-6311B38E08A4}"/>
              </a:ext>
            </a:extLst>
          </p:cNvPr>
          <p:cNvCxnSpPr>
            <a:cxnSpLocks/>
            <a:stCxn id="39" idx="3"/>
            <a:endCxn id="45" idx="2"/>
          </p:cNvCxnSpPr>
          <p:nvPr/>
        </p:nvCxnSpPr>
        <p:spPr>
          <a:xfrm flipV="1">
            <a:off x="8814708" y="4295934"/>
            <a:ext cx="1236978" cy="200244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EC3CCC3-6FF7-4AB9-822B-3FC1228FC56B}"/>
              </a:ext>
            </a:extLst>
          </p:cNvPr>
          <p:cNvCxnSpPr>
            <a:cxnSpLocks/>
            <a:stCxn id="43" idx="0"/>
            <a:endCxn id="36" idx="2"/>
          </p:cNvCxnSpPr>
          <p:nvPr/>
        </p:nvCxnSpPr>
        <p:spPr>
          <a:xfrm flipV="1">
            <a:off x="8059420" y="4675276"/>
            <a:ext cx="0" cy="379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7B51147-391E-428B-B3A1-544671B1ECFC}"/>
              </a:ext>
            </a:extLst>
          </p:cNvPr>
          <p:cNvCxnSpPr>
            <a:cxnSpLocks/>
            <a:stCxn id="13" idx="3"/>
            <a:endCxn id="42" idx="1"/>
          </p:cNvCxnSpPr>
          <p:nvPr/>
        </p:nvCxnSpPr>
        <p:spPr>
          <a:xfrm>
            <a:off x="5435611" y="2037927"/>
            <a:ext cx="1861804" cy="33166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643FCE6-385D-4670-8E00-3877F170A3A7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 flipV="1">
            <a:off x="5435611" y="1382557"/>
            <a:ext cx="1866735" cy="655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FC1C8FA-E02D-45E7-8A17-316D7CA886E0}"/>
              </a:ext>
            </a:extLst>
          </p:cNvPr>
          <p:cNvSpPr txBox="1"/>
          <p:nvPr/>
        </p:nvSpPr>
        <p:spPr>
          <a:xfrm>
            <a:off x="1439332" y="2418568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AB73D92-21BA-4DF9-8BF4-EB455DD34D2B}"/>
              </a:ext>
            </a:extLst>
          </p:cNvPr>
          <p:cNvSpPr txBox="1"/>
          <p:nvPr/>
        </p:nvSpPr>
        <p:spPr>
          <a:xfrm>
            <a:off x="1459687" y="5605100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B99B98-4ACA-4A38-8184-E0D916565BC6}"/>
              </a:ext>
            </a:extLst>
          </p:cNvPr>
          <p:cNvSpPr txBox="1"/>
          <p:nvPr/>
        </p:nvSpPr>
        <p:spPr>
          <a:xfrm>
            <a:off x="2525413" y="1744416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0DD76C0-B0A9-4175-8DDE-2DDFD15E723A}"/>
              </a:ext>
            </a:extLst>
          </p:cNvPr>
          <p:cNvSpPr txBox="1"/>
          <p:nvPr/>
        </p:nvSpPr>
        <p:spPr>
          <a:xfrm>
            <a:off x="3349497" y="1750250"/>
            <a:ext cx="130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0ED3C33-430F-4D60-8166-440CCA0C3E0C}"/>
              </a:ext>
            </a:extLst>
          </p:cNvPr>
          <p:cNvSpPr txBox="1"/>
          <p:nvPr/>
        </p:nvSpPr>
        <p:spPr>
          <a:xfrm>
            <a:off x="4206249" y="2358628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9B048EC-0302-456E-9292-ACCBD1766DC2}"/>
              </a:ext>
            </a:extLst>
          </p:cNvPr>
          <p:cNvSpPr txBox="1"/>
          <p:nvPr/>
        </p:nvSpPr>
        <p:spPr>
          <a:xfrm>
            <a:off x="4206249" y="295811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8EF161-BDF0-4925-8FA8-E7C93DF15A2D}"/>
              </a:ext>
            </a:extLst>
          </p:cNvPr>
          <p:cNvSpPr txBox="1"/>
          <p:nvPr/>
        </p:nvSpPr>
        <p:spPr>
          <a:xfrm>
            <a:off x="4384126" y="3889463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D57B08B-90B2-4515-9CB6-F02A02F40EF5}"/>
              </a:ext>
            </a:extLst>
          </p:cNvPr>
          <p:cNvSpPr txBox="1"/>
          <p:nvPr/>
        </p:nvSpPr>
        <p:spPr>
          <a:xfrm>
            <a:off x="4205350" y="4574475"/>
            <a:ext cx="1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DF2F41E-3A3B-4970-AC06-4F093C7D3439}"/>
              </a:ext>
            </a:extLst>
          </p:cNvPr>
          <p:cNvSpPr txBox="1"/>
          <p:nvPr/>
        </p:nvSpPr>
        <p:spPr>
          <a:xfrm>
            <a:off x="8807991" y="5964977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A52BC32-1A5C-4292-8318-2E115153BBA7}"/>
              </a:ext>
            </a:extLst>
          </p:cNvPr>
          <p:cNvSpPr txBox="1"/>
          <p:nvPr/>
        </p:nvSpPr>
        <p:spPr>
          <a:xfrm>
            <a:off x="9030023" y="3669026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A110948-16A6-49D5-9570-69B3D98CA557}"/>
              </a:ext>
            </a:extLst>
          </p:cNvPr>
          <p:cNvSpPr txBox="1"/>
          <p:nvPr/>
        </p:nvSpPr>
        <p:spPr>
          <a:xfrm>
            <a:off x="7793755" y="4603837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9AF776E-FE56-40FE-8405-AD5A3A84DD15}"/>
              </a:ext>
            </a:extLst>
          </p:cNvPr>
          <p:cNvSpPr txBox="1"/>
          <p:nvPr/>
        </p:nvSpPr>
        <p:spPr>
          <a:xfrm>
            <a:off x="10053158" y="4271288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70C111D-FD50-4387-BB33-214A49A299FF}"/>
              </a:ext>
            </a:extLst>
          </p:cNvPr>
          <p:cNvSpPr txBox="1"/>
          <p:nvPr/>
        </p:nvSpPr>
        <p:spPr>
          <a:xfrm>
            <a:off x="8782715" y="4028663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954FCB0-4F96-42C4-A714-5EBAAA4B4A3D}"/>
              </a:ext>
            </a:extLst>
          </p:cNvPr>
          <p:cNvSpPr txBox="1"/>
          <p:nvPr/>
        </p:nvSpPr>
        <p:spPr>
          <a:xfrm>
            <a:off x="7785115" y="4839722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ECA1394-B70F-4107-9A21-833A79DE4967}"/>
              </a:ext>
            </a:extLst>
          </p:cNvPr>
          <p:cNvSpPr txBox="1"/>
          <p:nvPr/>
        </p:nvSpPr>
        <p:spPr>
          <a:xfrm>
            <a:off x="6977585" y="5964977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EB489E0-9C13-48AD-BC16-157EF7A0B7BC}"/>
              </a:ext>
            </a:extLst>
          </p:cNvPr>
          <p:cNvSpPr txBox="1"/>
          <p:nvPr/>
        </p:nvSpPr>
        <p:spPr>
          <a:xfrm>
            <a:off x="2573861" y="6004863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025A8D8-D3A0-46B3-B86B-2A1373331A82}"/>
              </a:ext>
            </a:extLst>
          </p:cNvPr>
          <p:cNvSpPr txBox="1"/>
          <p:nvPr/>
        </p:nvSpPr>
        <p:spPr>
          <a:xfrm>
            <a:off x="5435601" y="1546155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B7DB119-CABC-4094-88C8-4015C410B536}"/>
              </a:ext>
            </a:extLst>
          </p:cNvPr>
          <p:cNvSpPr txBox="1"/>
          <p:nvPr/>
        </p:nvSpPr>
        <p:spPr>
          <a:xfrm>
            <a:off x="5598234" y="2160710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15A4974-21D4-4E2C-A5B5-28E415E0BBF8}"/>
              </a:ext>
            </a:extLst>
          </p:cNvPr>
          <p:cNvSpPr txBox="1"/>
          <p:nvPr/>
        </p:nvSpPr>
        <p:spPr>
          <a:xfrm>
            <a:off x="5262790" y="246045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5D8EAAD-54C8-4435-ADA5-2150C7DA9B56}"/>
              </a:ext>
            </a:extLst>
          </p:cNvPr>
          <p:cNvSpPr txBox="1"/>
          <p:nvPr/>
        </p:nvSpPr>
        <p:spPr>
          <a:xfrm>
            <a:off x="7000880" y="2106817"/>
            <a:ext cx="10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7CE8E6C-76BF-4195-A841-109132B10A9C}"/>
              </a:ext>
            </a:extLst>
          </p:cNvPr>
          <p:cNvSpPr txBox="1"/>
          <p:nvPr/>
        </p:nvSpPr>
        <p:spPr>
          <a:xfrm>
            <a:off x="6995114" y="1091047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E9229E2-D842-433E-9677-9016B25745C5}"/>
              </a:ext>
            </a:extLst>
          </p:cNvPr>
          <p:cNvSpPr txBox="1"/>
          <p:nvPr/>
        </p:nvSpPr>
        <p:spPr>
          <a:xfrm>
            <a:off x="6995114" y="5205507"/>
            <a:ext cx="10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ECD0B83-7029-438D-BD6A-3150F98B80A7}"/>
              </a:ext>
            </a:extLst>
          </p:cNvPr>
          <p:cNvSpPr txBox="1"/>
          <p:nvPr/>
        </p:nvSpPr>
        <p:spPr>
          <a:xfrm>
            <a:off x="7783714" y="2696190"/>
            <a:ext cx="10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918FCE-3771-461C-A84A-90F2E4F31706}"/>
              </a:ext>
            </a:extLst>
          </p:cNvPr>
          <p:cNvSpPr txBox="1"/>
          <p:nvPr/>
        </p:nvSpPr>
        <p:spPr>
          <a:xfrm>
            <a:off x="7785114" y="2909819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7A47B9F-DF9A-457B-88C0-06AC8CA25CBB}"/>
              </a:ext>
            </a:extLst>
          </p:cNvPr>
          <p:cNvSpPr txBox="1"/>
          <p:nvPr/>
        </p:nvSpPr>
        <p:spPr>
          <a:xfrm>
            <a:off x="7598440" y="1596728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445CFC8-BB37-4B67-8BF3-5F17B0900F25}"/>
              </a:ext>
            </a:extLst>
          </p:cNvPr>
          <p:cNvSpPr txBox="1"/>
          <p:nvPr/>
        </p:nvSpPr>
        <p:spPr>
          <a:xfrm>
            <a:off x="7602261" y="1892649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F16B67C-2DF0-452E-937B-AAF10E7E8247}"/>
              </a:ext>
            </a:extLst>
          </p:cNvPr>
          <p:cNvSpPr txBox="1"/>
          <p:nvPr/>
        </p:nvSpPr>
        <p:spPr>
          <a:xfrm>
            <a:off x="1043083" y="376287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Créer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7F31613-8F1D-47FA-B0CB-D6D7366510F4}"/>
              </a:ext>
            </a:extLst>
          </p:cNvPr>
          <p:cNvSpPr txBox="1"/>
          <p:nvPr/>
        </p:nvSpPr>
        <p:spPr>
          <a:xfrm>
            <a:off x="2780051" y="2013571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2CD84D9-921C-40A5-B7D2-43C6715C0A27}"/>
              </a:ext>
            </a:extLst>
          </p:cNvPr>
          <p:cNvSpPr txBox="1"/>
          <p:nvPr/>
        </p:nvSpPr>
        <p:spPr>
          <a:xfrm>
            <a:off x="10137044" y="4939871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19CEDC4-27D9-4B4D-B6D0-A36470577120}"/>
              </a:ext>
            </a:extLst>
          </p:cNvPr>
          <p:cNvSpPr txBox="1"/>
          <p:nvPr/>
        </p:nvSpPr>
        <p:spPr>
          <a:xfrm>
            <a:off x="8875201" y="4390632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BEE6A64-C9A3-4FBB-ACD8-3DBD632E7330}"/>
              </a:ext>
            </a:extLst>
          </p:cNvPr>
          <p:cNvSpPr txBox="1"/>
          <p:nvPr/>
        </p:nvSpPr>
        <p:spPr>
          <a:xfrm>
            <a:off x="8005675" y="4665266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776F4EE-5666-49CB-9D7B-96FA486AF731}"/>
              </a:ext>
            </a:extLst>
          </p:cNvPr>
          <p:cNvSpPr txBox="1"/>
          <p:nvPr/>
        </p:nvSpPr>
        <p:spPr>
          <a:xfrm>
            <a:off x="4254563" y="5905734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Situer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ECECB94-6A6D-4E34-AC11-13138222ABD9}"/>
              </a:ext>
            </a:extLst>
          </p:cNvPr>
          <p:cNvSpPr txBox="1"/>
          <p:nvPr/>
        </p:nvSpPr>
        <p:spPr>
          <a:xfrm>
            <a:off x="4659771" y="4209991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Avoir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D00E976-55E6-44DA-83A1-E81A1E26A7CB}"/>
              </a:ext>
            </a:extLst>
          </p:cNvPr>
          <p:cNvSpPr txBox="1"/>
          <p:nvPr/>
        </p:nvSpPr>
        <p:spPr>
          <a:xfrm>
            <a:off x="4659771" y="2707235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Avoir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B3EB058-6B87-47BF-803C-EE1DA04B75D5}"/>
              </a:ext>
            </a:extLst>
          </p:cNvPr>
          <p:cNvSpPr txBox="1"/>
          <p:nvPr/>
        </p:nvSpPr>
        <p:spPr>
          <a:xfrm>
            <a:off x="5475703" y="3596860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Repérer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CC3B3D8-AB99-4AF7-8C11-69F538561B32}"/>
              </a:ext>
            </a:extLst>
          </p:cNvPr>
          <p:cNvSpPr txBox="1"/>
          <p:nvPr/>
        </p:nvSpPr>
        <p:spPr>
          <a:xfrm>
            <a:off x="5853933" y="1282548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Repérer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5768D1C-7B4D-47DD-B254-E883F0D4FA4C}"/>
              </a:ext>
            </a:extLst>
          </p:cNvPr>
          <p:cNvSpPr txBox="1"/>
          <p:nvPr/>
        </p:nvSpPr>
        <p:spPr>
          <a:xfrm>
            <a:off x="6136924" y="190359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Repérer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6035BD4-BA4E-4040-B8B6-1C6AE2E10FC9}"/>
              </a:ext>
            </a:extLst>
          </p:cNvPr>
          <p:cNvSpPr txBox="1"/>
          <p:nvPr/>
        </p:nvSpPr>
        <p:spPr>
          <a:xfrm>
            <a:off x="8151917" y="1739836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Dépendre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6F03162-2ACC-4EAD-9D44-B2DB10F708EF}"/>
              </a:ext>
            </a:extLst>
          </p:cNvPr>
          <p:cNvSpPr txBox="1"/>
          <p:nvPr/>
        </p:nvSpPr>
        <p:spPr>
          <a:xfrm>
            <a:off x="8151917" y="273536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0EB6260-571C-478B-B296-2F2D0CA928AF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5891AB82-8A35-47CA-9EBC-AD80FB68A84C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E8946069-0EF9-4402-A58A-94E819134D24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E08E84E4-8F50-425B-B809-B8011FD00C89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25138DC9-04E8-466C-8965-C7CBF81A97C2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E60AE3F-BC3F-4D72-8213-49A984C5A409}"/>
                </a:ext>
              </a:extLst>
            </p:cNvPr>
            <p:cNvCxnSpPr>
              <a:cxnSpLocks/>
              <a:endCxn id="103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7586632B-36CB-4C42-B5E9-398078C85F9A}"/>
                </a:ext>
              </a:extLst>
            </p:cNvPr>
            <p:cNvCxnSpPr>
              <a:cxnSpLocks/>
              <a:stCxn id="103" idx="3"/>
              <a:endCxn id="106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4049D500-BFC9-41E2-8A17-5099C6CBE106}"/>
                </a:ext>
              </a:extLst>
            </p:cNvPr>
            <p:cNvCxnSpPr>
              <a:cxnSpLocks/>
              <a:stCxn id="106" idx="3"/>
              <a:endCxn id="104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AF672D72-637D-460B-8E32-E741C1821FB5}"/>
                </a:ext>
              </a:extLst>
            </p:cNvPr>
            <p:cNvCxnSpPr>
              <a:cxnSpLocks/>
              <a:stCxn id="104" idx="3"/>
              <a:endCxn id="111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E85C7CA3-8DD3-42F1-81F5-72EE61E867A4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66E9208-5C61-489E-B778-17DAD7AA0EAB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22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21F1D05-CFF0-4B46-92CE-A4CE2CE9024C}"/>
              </a:ext>
            </a:extLst>
          </p:cNvPr>
          <p:cNvSpPr txBox="1"/>
          <p:nvPr/>
        </p:nvSpPr>
        <p:spPr>
          <a:xfrm>
            <a:off x="-2700280" y="762235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Diagramme de classes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500"/>
                            </p:stCondLst>
                            <p:childTnLst>
                              <p:par>
                                <p:cTn id="1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8" grpId="0" animBg="1"/>
      <p:bldP spid="48" grpId="1" animBg="1"/>
      <p:bldP spid="49" grpId="0"/>
      <p:bldP spid="49" grpId="1"/>
      <p:bldP spid="50" grpId="0"/>
      <p:bldP spid="50" grpId="1"/>
      <p:bldP spid="100" grpId="0"/>
      <p:bldP spid="100" grpId="1"/>
      <p:bldP spid="101" grpId="0"/>
      <p:bldP spid="101" grpId="1"/>
      <p:bldP spid="102" grpId="0"/>
      <p:bldP spid="102" grpId="1"/>
      <p:bldP spid="105" grpId="0"/>
      <p:bldP spid="105" grpId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2" grpId="0"/>
      <p:bldP spid="112" grpId="1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6" grpId="1"/>
      <p:bldP spid="117" grpId="0"/>
      <p:bldP spid="117" grpId="1"/>
      <p:bldP spid="118" grpId="0"/>
      <p:bldP spid="118" grpId="1"/>
      <p:bldP spid="119" grpId="0"/>
      <p:bldP spid="119" grpId="1"/>
      <p:bldP spid="120" grpId="0"/>
      <p:bldP spid="120" grpId="1"/>
      <p:bldP spid="121" grpId="0"/>
      <p:bldP spid="121" grpId="1"/>
      <p:bldP spid="122" grpId="0"/>
      <p:bldP spid="122" grpId="1"/>
      <p:bldP spid="123" grpId="0"/>
      <p:bldP spid="123" grpId="1"/>
      <p:bldP spid="124" grpId="0"/>
      <p:bldP spid="124" grpId="1"/>
      <p:bldP spid="126" grpId="0"/>
      <p:bldP spid="126" grpId="1"/>
      <p:bldP spid="127" grpId="0"/>
      <p:bldP spid="127" grpId="1"/>
      <p:bldP spid="128" grpId="0"/>
      <p:bldP spid="128" grpId="1"/>
      <p:bldP spid="129" grpId="0"/>
      <p:bldP spid="129" grpId="1"/>
      <p:bldP spid="130" grpId="0"/>
      <p:bldP spid="130" grpId="1"/>
      <p:bldP spid="132" grpId="0"/>
      <p:bldP spid="132" grpId="1"/>
      <p:bldP spid="133" grpId="0"/>
      <p:bldP spid="133" grpId="1"/>
      <p:bldP spid="134" grpId="0"/>
      <p:bldP spid="134" grpId="1"/>
      <p:bldP spid="135" grpId="0"/>
      <p:bldP spid="135" grpId="1"/>
      <p:bldP spid="136" grpId="0"/>
      <p:bldP spid="136" grpId="1"/>
      <p:bldP spid="137" grpId="0"/>
      <p:bldP spid="137" grpId="1"/>
      <p:bldP spid="138" grpId="0"/>
      <p:bldP spid="138" grpId="1"/>
      <p:bldP spid="139" grpId="0"/>
      <p:bldP spid="139" grpId="1"/>
      <p:bldP spid="140" grpId="0"/>
      <p:bldP spid="140" grpId="1"/>
      <p:bldP spid="141" grpId="0"/>
      <p:bldP spid="141" grpId="1"/>
      <p:bldP spid="142" grpId="0"/>
      <p:bldP spid="142" grpId="1"/>
      <p:bldP spid="143" grpId="0"/>
      <p:bldP spid="143" grpId="1"/>
      <p:bldP spid="144" grpId="0"/>
      <p:bldP spid="144" grpId="1"/>
      <p:bldP spid="149" grpId="0"/>
      <p:bldP spid="14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2FE1C0-3918-44A9-A550-88515ECB9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0" y="2422876"/>
            <a:ext cx="12192000" cy="2086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lvl="0"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Calibri Light"/>
              </a:rPr>
              <a:t>Implémentation</a:t>
            </a: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Calibri Light"/>
              </a:rPr>
              <a:t> </a:t>
            </a:r>
          </a:p>
          <a:p>
            <a:pPr lvl="0"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Calibri Light"/>
              </a:rPr>
              <a:t>de la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57493-2A08-4F23-811B-517DEF814A1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0160021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B2D8C05-BB93-4BB7-8F01-793DB49E0D06}"/>
              </a:ext>
            </a:extLst>
          </p:cNvPr>
          <p:cNvSpPr/>
          <p:nvPr/>
        </p:nvSpPr>
        <p:spPr>
          <a:xfrm>
            <a:off x="2040703" y="3590067"/>
            <a:ext cx="8110593" cy="302522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76E1CE4-AD7C-436F-91A7-291C6D666E60}"/>
              </a:ext>
            </a:extLst>
          </p:cNvPr>
          <p:cNvSpPr/>
          <p:nvPr/>
        </p:nvSpPr>
        <p:spPr>
          <a:xfrm>
            <a:off x="7010726" y="3783179"/>
            <a:ext cx="1886989" cy="168028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9EB953A-06E9-493A-87E6-F1B69BAD7053}"/>
              </a:ext>
            </a:extLst>
          </p:cNvPr>
          <p:cNvSpPr/>
          <p:nvPr/>
        </p:nvSpPr>
        <p:spPr>
          <a:xfrm>
            <a:off x="2689935" y="3839859"/>
            <a:ext cx="1886989" cy="168028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A0E5202-BE27-4A68-9BAA-7F5112C56020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1913BC9-688A-4A43-92F0-11FFC61C9AC5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A520E1-10A5-4424-BEDE-14245A1D3F91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83FD9A1-8693-49EC-B338-D3837A06A354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6FE7A68-9132-43CE-879F-DA7886CFC0E9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EBE5B4-2A15-48F2-9123-B8031059D686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D1E9B26-ED79-4176-8414-10491DCF3170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CAF6683-7707-4B02-9581-7675C5C3022C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BDAB1CD-2521-4E1E-A1E0-87B2E5F942A2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607FB9-697F-450F-A75F-51090C65C738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1231A4-F2D0-4CE8-911D-A04AB465C3CF}"/>
              </a:ext>
            </a:extLst>
          </p:cNvPr>
          <p:cNvSpPr/>
          <p:nvPr/>
        </p:nvSpPr>
        <p:spPr>
          <a:xfrm>
            <a:off x="7010726" y="1036627"/>
            <a:ext cx="1886989" cy="168028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F17C3E-1468-4E8C-B8FC-CD8D6C0B26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7996" y="1454023"/>
            <a:ext cx="1690988" cy="8454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9FAE96-E6A4-4DAC-AA19-D155219900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00" y="5992518"/>
            <a:ext cx="2306661" cy="4971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C0D92F-B6B0-4664-AE40-730AA072E53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042" y="4385189"/>
            <a:ext cx="1126679" cy="5896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FCA81AE-2113-4D56-A8A6-829BC28B31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4295" y="5210998"/>
            <a:ext cx="1209640" cy="8400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224167-D4A9-423B-B087-33B3C066060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2986" y="3750365"/>
            <a:ext cx="397094" cy="7260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937DEA-B9A3-4F9E-9994-85CC3C30CE8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9803" y="751926"/>
            <a:ext cx="397094" cy="7260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89BD778-DAD4-4399-8E1F-4908A8766C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469" y="4027171"/>
            <a:ext cx="1013719" cy="101371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FBCC5A5-2FBA-4AFF-942C-20FF6ED4C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34903" y="4407640"/>
            <a:ext cx="789276" cy="7090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8FB4A8A-B286-4D34-B20F-29022140CCF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423" y="5210780"/>
            <a:ext cx="1209640" cy="84002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A916F9E-65B4-45EA-AC0A-3A75A90853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443" y="2269779"/>
            <a:ext cx="725821" cy="72582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E0376F4-CDAC-4379-B214-2E4ACDD6E2B8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40DC9E-9B88-42E2-AE89-005BC7D7A90E}"/>
              </a:ext>
            </a:extLst>
          </p:cNvPr>
          <p:cNvSpPr txBox="1"/>
          <p:nvPr/>
        </p:nvSpPr>
        <p:spPr>
          <a:xfrm>
            <a:off x="-1916210" y="915616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Les technologies utilisés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E21264-1ACD-4EBC-9E82-7AE281EA1130}"/>
              </a:ext>
            </a:extLst>
          </p:cNvPr>
          <p:cNvGrpSpPr/>
          <p:nvPr/>
        </p:nvGrpSpPr>
        <p:grpSpPr>
          <a:xfrm>
            <a:off x="7794585" y="2810246"/>
            <a:ext cx="291940" cy="881701"/>
            <a:chOff x="7794585" y="2810246"/>
            <a:chExt cx="291940" cy="881701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87FB18DA-06F9-4099-A6C7-E038D1482B85}"/>
                </a:ext>
              </a:extLst>
            </p:cNvPr>
            <p:cNvSpPr/>
            <p:nvPr/>
          </p:nvSpPr>
          <p:spPr>
            <a:xfrm>
              <a:off x="7794585" y="2810246"/>
              <a:ext cx="135580" cy="8710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Arrow: Down 35">
              <a:extLst>
                <a:ext uri="{FF2B5EF4-FFF2-40B4-BE49-F238E27FC236}">
                  <a16:creationId xmlns:a16="http://schemas.microsoft.com/office/drawing/2014/main" id="{376B5BD8-768B-4CEB-A3F6-6349094A3D6A}"/>
                </a:ext>
              </a:extLst>
            </p:cNvPr>
            <p:cNvSpPr/>
            <p:nvPr/>
          </p:nvSpPr>
          <p:spPr>
            <a:xfrm rot="10800000">
              <a:off x="7950945" y="2820893"/>
              <a:ext cx="135580" cy="871054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47CED5E-4885-456C-B206-843BD62F83F0}"/>
              </a:ext>
            </a:extLst>
          </p:cNvPr>
          <p:cNvGrpSpPr/>
          <p:nvPr/>
        </p:nvGrpSpPr>
        <p:grpSpPr>
          <a:xfrm rot="5400000">
            <a:off x="9374732" y="3848392"/>
            <a:ext cx="314097" cy="1685377"/>
            <a:chOff x="7794585" y="2810246"/>
            <a:chExt cx="291940" cy="881701"/>
          </a:xfrm>
        </p:grpSpPr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8586E85E-13F7-4F03-958A-D87524C4239B}"/>
                </a:ext>
              </a:extLst>
            </p:cNvPr>
            <p:cNvSpPr/>
            <p:nvPr/>
          </p:nvSpPr>
          <p:spPr>
            <a:xfrm>
              <a:off x="7794585" y="2810246"/>
              <a:ext cx="135580" cy="8710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A89EF57F-B318-40C3-A028-AC49BD6E7343}"/>
                </a:ext>
              </a:extLst>
            </p:cNvPr>
            <p:cNvSpPr/>
            <p:nvPr/>
          </p:nvSpPr>
          <p:spPr>
            <a:xfrm rot="10800000">
              <a:off x="7950945" y="2820893"/>
              <a:ext cx="135580" cy="871054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F18052-2AB5-44A4-B76C-562B9B319DBB}"/>
              </a:ext>
            </a:extLst>
          </p:cNvPr>
          <p:cNvGrpSpPr/>
          <p:nvPr/>
        </p:nvGrpSpPr>
        <p:grpSpPr>
          <a:xfrm rot="5400000">
            <a:off x="5632766" y="3586437"/>
            <a:ext cx="332168" cy="2191220"/>
            <a:chOff x="7794585" y="2810246"/>
            <a:chExt cx="291940" cy="881701"/>
          </a:xfrm>
        </p:grpSpPr>
        <p:sp>
          <p:nvSpPr>
            <p:cNvPr id="45" name="Arrow: Down 44">
              <a:extLst>
                <a:ext uri="{FF2B5EF4-FFF2-40B4-BE49-F238E27FC236}">
                  <a16:creationId xmlns:a16="http://schemas.microsoft.com/office/drawing/2014/main" id="{7446EC2F-BC7A-4157-8629-320344D99D04}"/>
                </a:ext>
              </a:extLst>
            </p:cNvPr>
            <p:cNvSpPr/>
            <p:nvPr/>
          </p:nvSpPr>
          <p:spPr>
            <a:xfrm>
              <a:off x="7794585" y="2810246"/>
              <a:ext cx="135580" cy="8710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F978769D-5A04-4D67-BE3D-B21462377E1E}"/>
                </a:ext>
              </a:extLst>
            </p:cNvPr>
            <p:cNvSpPr/>
            <p:nvPr/>
          </p:nvSpPr>
          <p:spPr>
            <a:xfrm rot="10800000">
              <a:off x="7950945" y="2820893"/>
              <a:ext cx="135580" cy="871054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0EFA6D0-14CB-4931-891D-6F2B151DE693}"/>
              </a:ext>
            </a:extLst>
          </p:cNvPr>
          <p:cNvGrpSpPr/>
          <p:nvPr/>
        </p:nvGrpSpPr>
        <p:grpSpPr>
          <a:xfrm>
            <a:off x="243840" y="1788172"/>
            <a:ext cx="2052081" cy="880369"/>
            <a:chOff x="243840" y="1788172"/>
            <a:chExt cx="2052081" cy="88036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727D086-4384-457B-AE58-F5B93E124FD1}"/>
                </a:ext>
              </a:extLst>
            </p:cNvPr>
            <p:cNvGrpSpPr/>
            <p:nvPr/>
          </p:nvGrpSpPr>
          <p:grpSpPr>
            <a:xfrm rot="5400000">
              <a:off x="1593314" y="1868298"/>
              <a:ext cx="534160" cy="871054"/>
              <a:chOff x="8007146" y="2812145"/>
              <a:chExt cx="534160" cy="871054"/>
            </a:xfrm>
          </p:grpSpPr>
          <p:sp>
            <p:nvSpPr>
              <p:cNvPr id="48" name="Arrow: Down 47">
                <a:extLst>
                  <a:ext uri="{FF2B5EF4-FFF2-40B4-BE49-F238E27FC236}">
                    <a16:creationId xmlns:a16="http://schemas.microsoft.com/office/drawing/2014/main" id="{70189792-C01F-483E-9A11-24DDCFCEA93A}"/>
                  </a:ext>
                </a:extLst>
              </p:cNvPr>
              <p:cNvSpPr/>
              <p:nvPr/>
            </p:nvSpPr>
            <p:spPr>
              <a:xfrm>
                <a:off x="8007146" y="2812145"/>
                <a:ext cx="135580" cy="87105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Arrow: Down 48">
                <a:extLst>
                  <a:ext uri="{FF2B5EF4-FFF2-40B4-BE49-F238E27FC236}">
                    <a16:creationId xmlns:a16="http://schemas.microsoft.com/office/drawing/2014/main" id="{37A65EF5-8FAA-480B-BFE8-C09DBC458D8B}"/>
                  </a:ext>
                </a:extLst>
              </p:cNvPr>
              <p:cNvSpPr/>
              <p:nvPr/>
            </p:nvSpPr>
            <p:spPr>
              <a:xfrm rot="10800000">
                <a:off x="8405726" y="2812145"/>
                <a:ext cx="135580" cy="871054"/>
              </a:xfrm>
              <a:prstGeom prst="down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10EA8B-6AC1-4D42-9D96-06A4CE054F6A}"/>
                </a:ext>
              </a:extLst>
            </p:cNvPr>
            <p:cNvSpPr txBox="1"/>
            <p:nvPr/>
          </p:nvSpPr>
          <p:spPr>
            <a:xfrm>
              <a:off x="243840" y="1788172"/>
              <a:ext cx="1219200" cy="88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Requête</a:t>
              </a:r>
            </a:p>
            <a:p>
              <a:pPr>
                <a:lnSpc>
                  <a:spcPct val="150000"/>
                </a:lnSpc>
              </a:pPr>
              <a:r>
                <a:rPr lang="fr-FR" dirty="0">
                  <a:ln w="0">
                    <a:solidFill>
                      <a:schemeClr val="accent2"/>
                    </a:solidFill>
                  </a:ln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Réponse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38" grpId="0" animBg="1"/>
      <p:bldP spid="38" grpId="1" animBg="1"/>
      <p:bldP spid="37" grpId="0" animBg="1"/>
      <p:bldP spid="37" grpId="1" animBg="1"/>
      <p:bldP spid="20" grpId="0" animBg="1"/>
      <p:bldP spid="20" grpId="1" animBg="1"/>
      <p:bldP spid="40" grpId="0"/>
      <p:bldP spid="4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67265A8-5944-46E7-A4E3-2B1136375A85}"/>
              </a:ext>
            </a:extLst>
          </p:cNvPr>
          <p:cNvGrpSpPr/>
          <p:nvPr/>
        </p:nvGrpSpPr>
        <p:grpSpPr>
          <a:xfrm>
            <a:off x="6467467" y="915711"/>
            <a:ext cx="4125603" cy="5862320"/>
            <a:chOff x="3667117" y="995680"/>
            <a:chExt cx="4125603" cy="586232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248F824-AAA1-454F-A57D-6EA98D90C32E}"/>
                </a:ext>
              </a:extLst>
            </p:cNvPr>
            <p:cNvGrpSpPr/>
            <p:nvPr/>
          </p:nvGrpSpPr>
          <p:grpSpPr>
            <a:xfrm>
              <a:off x="3667117" y="995680"/>
              <a:ext cx="4125603" cy="5862320"/>
              <a:chOff x="3596121" y="668594"/>
              <a:chExt cx="4512325" cy="618940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AD4C1C4-D8EA-486C-BFCD-1AF97C8A7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121" y="668594"/>
                <a:ext cx="4512325" cy="6189406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9DC3DEB-403D-4C6E-B790-7EE5ED70A61A}"/>
                  </a:ext>
                </a:extLst>
              </p:cNvPr>
              <p:cNvSpPr/>
              <p:nvPr/>
            </p:nvSpPr>
            <p:spPr>
              <a:xfrm>
                <a:off x="4389120" y="1574800"/>
                <a:ext cx="2921000" cy="46146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CA8D95-8563-4296-B8B2-95F284F33573}"/>
                </a:ext>
              </a:extLst>
            </p:cNvPr>
            <p:cNvSpPr/>
            <p:nvPr/>
          </p:nvSpPr>
          <p:spPr>
            <a:xfrm>
              <a:off x="4312920" y="1811655"/>
              <a:ext cx="2819400" cy="44672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DB2F32C-4312-4D33-A2A8-0503E4DD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640" y="1774028"/>
            <a:ext cx="2670660" cy="43923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AC2F6C-8B16-4915-B076-1C5D4EE39C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" t="246" r="1622" b="490"/>
          <a:stretch/>
        </p:blipFill>
        <p:spPr>
          <a:xfrm>
            <a:off x="7182343" y="1768615"/>
            <a:ext cx="2698257" cy="4403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37FA6B-7A5C-42FF-8156-CB38286491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"/>
          <a:stretch/>
        </p:blipFill>
        <p:spPr>
          <a:xfrm>
            <a:off x="7162041" y="1774028"/>
            <a:ext cx="2716605" cy="4395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88CF89-9659-4C04-92AE-34093031F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640" y="1768391"/>
            <a:ext cx="2691006" cy="43923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CF9D57-FA92-45AC-A030-CA5614573D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4629" y="1772289"/>
            <a:ext cx="2724018" cy="4395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6DBFA7-F058-4FD0-8DBA-FD249739E7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5818" y="1779251"/>
            <a:ext cx="2702208" cy="43802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1B9095-A877-41CF-9055-1D17A6CDD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7640" y="1776435"/>
            <a:ext cx="2691006" cy="43813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46E625-412C-4AC7-AEEB-3794127531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2041" y="1748185"/>
            <a:ext cx="2735084" cy="44202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EBC1AE-CF3F-4A28-9368-22499BCB9B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3003" y="1749200"/>
            <a:ext cx="2734121" cy="44085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2B9FEF-1680-4096-B628-47D8044728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36248" y="1744016"/>
            <a:ext cx="2760876" cy="44278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14684A-FEC5-49ED-8F2C-3BA70C313F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5110" y="1767376"/>
            <a:ext cx="2767515" cy="4420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C7A7FB-C5E6-4FBD-A2FA-D2799AA223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33451" y="1747793"/>
            <a:ext cx="2763673" cy="4421877"/>
          </a:xfrm>
          <a:prstGeom prst="rect">
            <a:avLst/>
          </a:prstGeom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8BBA4F28-A7DC-4680-9E20-6E2A08A804A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7948" y="2968886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F1BED4-8D27-4E78-BE0C-896E4347A9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31996" y="1769563"/>
            <a:ext cx="2739436" cy="440556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665E3B3-8581-403F-82E2-6BB6243C5036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8E7963D-3603-4087-9B03-C1EEC477EF5D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F09FE3E-A36F-4EAD-9945-C4E271BFE919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582471E-D058-4140-8149-8726A51F008B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0C2849E-7BDB-4947-A283-695E0B55B82A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FED1B32-CDDF-41DC-8633-4396117B2FCF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4695010-7FF9-45D6-B005-862100F2CA87}"/>
                </a:ext>
              </a:extLst>
            </p:cNvPr>
            <p:cNvCxnSpPr>
              <a:cxnSpLocks/>
              <a:stCxn id="28" idx="3"/>
              <a:endCxn id="30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0047E74-CDB7-4633-921D-4906E220ED77}"/>
                </a:ext>
              </a:extLst>
            </p:cNvPr>
            <p:cNvCxnSpPr>
              <a:cxnSpLocks/>
              <a:stCxn id="30" idx="3"/>
              <a:endCxn id="29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ADCD748-C22C-4589-9225-4CF201E0056A}"/>
                </a:ext>
              </a:extLst>
            </p:cNvPr>
            <p:cNvCxnSpPr>
              <a:cxnSpLocks/>
              <a:stCxn id="29" idx="3"/>
              <a:endCxn id="31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D24CBB7-E02A-4A31-8E76-A5D5A09E717F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6F32C92-287E-4EF4-B589-FC1C3AB5302A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D5B7D4-58D1-43C4-BC20-0C4A9EE71C19}"/>
              </a:ext>
            </a:extLst>
          </p:cNvPr>
          <p:cNvSpPr txBox="1"/>
          <p:nvPr/>
        </p:nvSpPr>
        <p:spPr>
          <a:xfrm>
            <a:off x="-1996644" y="1138276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Workflow prospecteur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4D54B-99E5-434B-8839-9F02D10A3F8E}"/>
              </a:ext>
            </a:extLst>
          </p:cNvPr>
          <p:cNvSpPr txBox="1"/>
          <p:nvPr/>
        </p:nvSpPr>
        <p:spPr>
          <a:xfrm>
            <a:off x="2602508" y="2614671"/>
            <a:ext cx="3808781" cy="304698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Britannic Bold" panose="020B0903060703020204" pitchFamily="34" charset="0"/>
              </a:rPr>
              <a:t>Authentification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Britannic Bold" panose="020B0903060703020204" pitchFamily="34" charset="0"/>
              </a:rPr>
              <a:t>Page d’accueil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Britannic Bold" panose="020B0903060703020204" pitchFamily="34" charset="0"/>
              </a:rPr>
              <a:t>Ajouter un chantier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Britannic Bold" panose="020B0903060703020204" pitchFamily="34" charset="0"/>
              </a:rPr>
              <a:t>Prospecter le chantier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Britannic Bold" panose="020B0903060703020204" pitchFamily="34" charset="0"/>
              </a:rPr>
              <a:t>Décrire l’anomalie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Britannic Bold" panose="020B0903060703020204" pitchFamily="34" charset="0"/>
              </a:rPr>
              <a:t>Consulter les chantiers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Britannic Bold" panose="020B0903060703020204" pitchFamily="34" charset="0"/>
              </a:rPr>
              <a:t>Avoir le rapport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Britannic Bold" panose="020B0903060703020204" pitchFamily="34" charset="0"/>
              </a:rPr>
              <a:t>Consulter les anomalies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2" grpId="0" uiExpand="1" build="allAtOnce"/>
      <p:bldP spid="2" grpId="1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A0E5202-BE27-4A68-9BAA-7F5112C56020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1913BC9-688A-4A43-92F0-11FFC61C9AC5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A520E1-10A5-4424-BEDE-14245A1D3F91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83FD9A1-8693-49EC-B338-D3837A06A354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6FE7A68-9132-43CE-879F-DA7886CFC0E9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EBE5B4-2A15-48F2-9123-B8031059D686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D1E9B26-ED79-4176-8414-10491DCF3170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CAF6683-7707-4B02-9581-7675C5C3022C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BDAB1CD-2521-4E1E-A1E0-87B2E5F942A2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607FB9-697F-450F-A75F-51090C65C738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4F553911-D6D1-4DEC-94F3-4CC501A6C4F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26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BB433AE-AF75-485D-A02C-CB3F066E0B30}"/>
              </a:ext>
            </a:extLst>
          </p:cNvPr>
          <p:cNvSpPr/>
          <p:nvPr/>
        </p:nvSpPr>
        <p:spPr bwMode="auto">
          <a:xfrm>
            <a:off x="1395046" y="3079161"/>
            <a:ext cx="8475543" cy="2452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76200" tIns="76200" rIns="76200" bIns="762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endParaRPr kumimoji="0" lang="en-US" sz="1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C0E563B-8CB5-4012-888B-08D4E8736C52}"/>
              </a:ext>
            </a:extLst>
          </p:cNvPr>
          <p:cNvSpPr/>
          <p:nvPr/>
        </p:nvSpPr>
        <p:spPr bwMode="auto">
          <a:xfrm>
            <a:off x="5964644" y="3557234"/>
            <a:ext cx="1621790" cy="5223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95350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PROSPEKTOR API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40A164-72F0-442B-A8D7-3F356DB979D5}"/>
              </a:ext>
            </a:extLst>
          </p:cNvPr>
          <p:cNvSpPr/>
          <p:nvPr/>
        </p:nvSpPr>
        <p:spPr bwMode="auto">
          <a:xfrm>
            <a:off x="7881556" y="4528765"/>
            <a:ext cx="1794509" cy="5223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95350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Authentication API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241EEE9-5E33-43ED-9E10-94BA1A8D47B2}"/>
              </a:ext>
            </a:extLst>
          </p:cNvPr>
          <p:cNvSpPr/>
          <p:nvPr/>
        </p:nvSpPr>
        <p:spPr bwMode="auto">
          <a:xfrm>
            <a:off x="2523296" y="4532728"/>
            <a:ext cx="1257300" cy="5223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95350"/>
            <a:r>
              <a:rPr lang="en-US" sz="1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Minio</a:t>
            </a:r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 API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A3961F-EA48-4ED3-B3C0-272CF1F771A8}"/>
              </a:ext>
            </a:extLst>
          </p:cNvPr>
          <p:cNvSpPr/>
          <p:nvPr/>
        </p:nvSpPr>
        <p:spPr bwMode="auto">
          <a:xfrm>
            <a:off x="4928753" y="5793120"/>
            <a:ext cx="1201980" cy="5257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76200" tIns="76200" rIns="76200" bIns="762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r>
              <a:rPr kumimoji="0" lang="en-US" sz="1300" i="0" u="none" strike="noStrike" normalizeH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MySQL </a:t>
            </a:r>
          </a:p>
          <a:p>
            <a:pPr marL="0" marR="0" indent="0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r>
              <a:rPr kumimoji="0" lang="en-US" sz="1300" i="0" u="none" strike="noStrike" normalizeH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DB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493071-B79F-423A-82F9-6164DA6C230A}"/>
              </a:ext>
            </a:extLst>
          </p:cNvPr>
          <p:cNvSpPr/>
          <p:nvPr/>
        </p:nvSpPr>
        <p:spPr bwMode="auto">
          <a:xfrm>
            <a:off x="2738921" y="1652222"/>
            <a:ext cx="1887259" cy="525780"/>
          </a:xfrm>
          <a:prstGeom prst="rect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76200" tIns="76200" rIns="76200" bIns="762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r>
              <a:rPr kumimoji="0" lang="en-US" sz="1600" i="0" u="none" strike="noStrike" normalizeH="0" baseline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Firebase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7DB8A07-2E9B-4062-8ED3-7815F5154874}"/>
              </a:ext>
            </a:extLst>
          </p:cNvPr>
          <p:cNvSpPr/>
          <p:nvPr/>
        </p:nvSpPr>
        <p:spPr bwMode="auto">
          <a:xfrm>
            <a:off x="6989036" y="5793120"/>
            <a:ext cx="1800285" cy="5257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76200" tIns="76200" rIns="76200" bIns="762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r>
              <a:rPr kumimoji="0" lang="en-US" sz="1300" i="0" u="none" strike="noStrike" normalizeH="0" baseline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AD/LDAP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AB054D-7AAB-4DAD-A282-12477ECE05FB}"/>
              </a:ext>
            </a:extLst>
          </p:cNvPr>
          <p:cNvSpPr/>
          <p:nvPr/>
        </p:nvSpPr>
        <p:spPr bwMode="auto">
          <a:xfrm>
            <a:off x="3458221" y="5793121"/>
            <a:ext cx="1279993" cy="5257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76200" tIns="76200" rIns="76200" bIns="762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r>
              <a:rPr kumimoji="0" lang="en-US" sz="1300" i="0" u="none" strike="noStrike" normalizeH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NFS</a:t>
            </a:r>
          </a:p>
        </p:txBody>
      </p:sp>
      <p:cxnSp>
        <p:nvCxnSpPr>
          <p:cNvPr id="47" name="Straight Arrow Connector 67">
            <a:extLst>
              <a:ext uri="{FF2B5EF4-FFF2-40B4-BE49-F238E27FC236}">
                <a16:creationId xmlns:a16="http://schemas.microsoft.com/office/drawing/2014/main" id="{AA52D430-0AB1-4737-8ABE-0871BAF3C15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 bwMode="auto">
          <a:xfrm rot="16200000" flipH="1">
            <a:off x="3256071" y="4950973"/>
            <a:ext cx="738023" cy="94627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8" name="Picture 18" descr="https://iconmonstr.com/wp-content/g/gd/makefg.php?i=../assets/preview/2012/png/iconmonstr-database-1.png&amp;r=0&amp;g=0&amp;b=0">
            <a:extLst>
              <a:ext uri="{FF2B5EF4-FFF2-40B4-BE49-F238E27FC236}">
                <a16:creationId xmlns:a16="http://schemas.microsoft.com/office/drawing/2014/main" id="{A1C01634-01D7-4337-B74A-AE5DCBC63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5875571" y="6044457"/>
            <a:ext cx="229613" cy="22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0" descr="https://iconmonstr.com/wp-content/g/gd/makefg.php?i=../assets/preview/2013/png/iconmonstr-note-20.png&amp;r=0&amp;g=0&amp;b=0">
            <a:extLst>
              <a:ext uri="{FF2B5EF4-FFF2-40B4-BE49-F238E27FC236}">
                <a16:creationId xmlns:a16="http://schemas.microsoft.com/office/drawing/2014/main" id="{439634B2-D6CF-4D71-9119-A51696846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1289" y="6028807"/>
            <a:ext cx="250475" cy="25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Elbow Connector 22">
            <a:extLst>
              <a:ext uri="{FF2B5EF4-FFF2-40B4-BE49-F238E27FC236}">
                <a16:creationId xmlns:a16="http://schemas.microsoft.com/office/drawing/2014/main" id="{A824E629-DB32-42B6-946F-EFB32B7CF0FE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rot="5400000">
            <a:off x="7963003" y="4977311"/>
            <a:ext cx="741985" cy="88963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Elbow Connector 38">
            <a:extLst>
              <a:ext uri="{FF2B5EF4-FFF2-40B4-BE49-F238E27FC236}">
                <a16:creationId xmlns:a16="http://schemas.microsoft.com/office/drawing/2014/main" id="{880E3B64-686A-47CD-9912-388BA5654574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4530448" y="2585492"/>
            <a:ext cx="453124" cy="3441348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Elbow Connector 42">
            <a:extLst>
              <a:ext uri="{FF2B5EF4-FFF2-40B4-BE49-F238E27FC236}">
                <a16:creationId xmlns:a16="http://schemas.microsoft.com/office/drawing/2014/main" id="{7D961781-78EA-4797-A199-F400A7FD3AA9}"/>
              </a:ext>
            </a:extLst>
          </p:cNvPr>
          <p:cNvCxnSpPr>
            <a:cxnSpLocks/>
            <a:stCxn id="40" idx="1"/>
            <a:endCxn id="44" idx="2"/>
          </p:cNvCxnSpPr>
          <p:nvPr/>
        </p:nvCxnSpPr>
        <p:spPr bwMode="auto">
          <a:xfrm rot="10800000">
            <a:off x="3682552" y="2178003"/>
            <a:ext cx="2282093" cy="1640417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Elbow Connector 48">
            <a:extLst>
              <a:ext uri="{FF2B5EF4-FFF2-40B4-BE49-F238E27FC236}">
                <a16:creationId xmlns:a16="http://schemas.microsoft.com/office/drawing/2014/main" id="{A76234FB-C75D-41EB-95F8-4FD080483838}"/>
              </a:ext>
            </a:extLst>
          </p:cNvPr>
          <p:cNvCxnSpPr>
            <a:cxnSpLocks/>
            <a:stCxn id="40" idx="3"/>
            <a:endCxn id="41" idx="0"/>
          </p:cNvCxnSpPr>
          <p:nvPr/>
        </p:nvCxnSpPr>
        <p:spPr bwMode="auto">
          <a:xfrm>
            <a:off x="7586434" y="3818419"/>
            <a:ext cx="1192377" cy="710346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Elbow Connector 87">
            <a:extLst>
              <a:ext uri="{FF2B5EF4-FFF2-40B4-BE49-F238E27FC236}">
                <a16:creationId xmlns:a16="http://schemas.microsoft.com/office/drawing/2014/main" id="{5F4B2E33-DC89-4316-8653-F2DF6729D96B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5933983" y="2638146"/>
            <a:ext cx="1265892" cy="551262"/>
          </a:xfrm>
          <a:prstGeom prst="bentConnector3">
            <a:avLst>
              <a:gd name="adj1" fmla="val 45751"/>
            </a:avLst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04E9750F-7CF5-4B7B-AE81-E502CCFC3D8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434" y="1049049"/>
            <a:ext cx="933716" cy="93371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B4FB203-F73F-46A1-8CA6-F51C881D63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2438" y="1165299"/>
            <a:ext cx="598873" cy="59887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A5590CF-BF1A-4CFF-98CB-71A230AE43B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9017" y="1585848"/>
            <a:ext cx="1020052" cy="102005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23B5223F-6E12-44F9-A6DB-BE528B163AB2}"/>
              </a:ext>
            </a:extLst>
          </p:cNvPr>
          <p:cNvSpPr/>
          <p:nvPr/>
        </p:nvSpPr>
        <p:spPr>
          <a:xfrm>
            <a:off x="6888992" y="2004471"/>
            <a:ext cx="27552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895350"/>
            <a:r>
              <a:rPr lang="en-US" sz="1600" b="1" dirty="0">
                <a:solidFill>
                  <a:schemeClr val="accent5"/>
                </a:solidFill>
              </a:rPr>
              <a:t>Load Balancer / Reverse 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90A9DF-95F9-40B8-B411-C19DCBEC33A2}"/>
              </a:ext>
            </a:extLst>
          </p:cNvPr>
          <p:cNvSpPr txBox="1"/>
          <p:nvPr/>
        </p:nvSpPr>
        <p:spPr>
          <a:xfrm>
            <a:off x="5849202" y="2524743"/>
            <a:ext cx="41998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HTTPS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E5BC452-AFFF-47EB-BE3C-BB464879068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730" y="2156831"/>
            <a:ext cx="638277" cy="63827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3B02F34-3B3F-420A-B21C-B30D28A54FD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5248" y="3144652"/>
            <a:ext cx="2423685" cy="522370"/>
          </a:xfrm>
          <a:prstGeom prst="rect">
            <a:avLst/>
          </a:prstGeom>
        </p:spPr>
      </p:pic>
      <p:cxnSp>
        <p:nvCxnSpPr>
          <p:cNvPr id="62" name="Elbow Connector 63">
            <a:extLst>
              <a:ext uri="{FF2B5EF4-FFF2-40B4-BE49-F238E27FC236}">
                <a16:creationId xmlns:a16="http://schemas.microsoft.com/office/drawing/2014/main" id="{DA0F24F4-FF6C-4BAC-8886-333B35FCEF78}"/>
              </a:ext>
            </a:extLst>
          </p:cNvPr>
          <p:cNvCxnSpPr>
            <a:cxnSpLocks/>
            <a:endCxn id="43" idx="0"/>
          </p:cNvCxnSpPr>
          <p:nvPr/>
        </p:nvCxnSpPr>
        <p:spPr bwMode="auto">
          <a:xfrm rot="5400000">
            <a:off x="5372903" y="4246954"/>
            <a:ext cx="1703006" cy="1389326"/>
          </a:xfrm>
          <a:prstGeom prst="bentConnector3">
            <a:avLst>
              <a:gd name="adj1" fmla="val 63768"/>
            </a:avLst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Elbow Connector 73">
            <a:extLst>
              <a:ext uri="{FF2B5EF4-FFF2-40B4-BE49-F238E27FC236}">
                <a16:creationId xmlns:a16="http://schemas.microsoft.com/office/drawing/2014/main" id="{2A1BFBBA-DC68-4813-8A9D-6BB36444E238}"/>
              </a:ext>
            </a:extLst>
          </p:cNvPr>
          <p:cNvCxnSpPr>
            <a:cxnSpLocks/>
            <a:stCxn id="44" idx="3"/>
          </p:cNvCxnSpPr>
          <p:nvPr/>
        </p:nvCxnSpPr>
        <p:spPr bwMode="auto">
          <a:xfrm flipV="1">
            <a:off x="4626180" y="1528726"/>
            <a:ext cx="3151421" cy="38638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AB4A100-477B-4103-B72C-52FF19235849}"/>
              </a:ext>
            </a:extLst>
          </p:cNvPr>
          <p:cNvSpPr txBox="1"/>
          <p:nvPr/>
        </p:nvSpPr>
        <p:spPr>
          <a:xfrm>
            <a:off x="-1591058" y="914398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Architecture  de déploiement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4AC96-6B20-48D8-BF5A-F071E6C2CE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390" y="1707037"/>
            <a:ext cx="343234" cy="55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3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58" grpId="0"/>
      <p:bldP spid="58" grpId="1"/>
      <p:bldP spid="59" grpId="0"/>
      <p:bldP spid="59" grpId="1"/>
      <p:bldP spid="64" grpId="0"/>
      <p:bldP spid="6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A284346A-8A78-4B14-9C94-34B395AC9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08" y="1571483"/>
            <a:ext cx="2668022" cy="111279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22F711D-BCE1-438F-89A5-8E75B6409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25" y="4566724"/>
            <a:ext cx="1838728" cy="18387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FD3FBF1-C085-46C9-AB33-4C5A48010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83" y="2905647"/>
            <a:ext cx="2879412" cy="14397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2836C-15E2-426A-8287-D63008285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809" y="2684276"/>
            <a:ext cx="7317413" cy="28727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7C99BB8-E73D-497B-B89B-082556478B81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7DDD7C6-8749-437E-A632-DA30899A1B93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2866A3E-628B-46F8-9498-B5E4D3297463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6EA3677-9C65-4E1D-962F-95F2D3DF4344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38721FA-C5C2-45F4-858B-186033C5D945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DEDFAB8-9F67-49AC-B5A4-B1AAAA0087F6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9B95C4-9BA0-4DED-8229-8DC97D2CD51C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472C80F-9A9E-44A0-A268-0F1B5CFC2C90}"/>
                </a:ext>
              </a:extLst>
            </p:cNvPr>
            <p:cNvCxnSpPr>
              <a:cxnSpLocks/>
              <a:stCxn id="14" idx="3"/>
              <a:endCxn id="13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CB1448B-B63E-41A5-ACCB-FA5F58739A5C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336D497-65C3-4EFA-9AA8-D6113A8FD9AD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B2D4514-C6EA-490A-B923-93B2B6BEF7A5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F09675-7D79-4FDF-BD2C-0D499556E4FD}"/>
              </a:ext>
            </a:extLst>
          </p:cNvPr>
          <p:cNvSpPr txBox="1"/>
          <p:nvPr/>
        </p:nvSpPr>
        <p:spPr>
          <a:xfrm>
            <a:off x="1133473" y="1030521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Les Tests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3E9F8D4-E95D-4171-9AFD-020D6EE730F0}"/>
              </a:ext>
            </a:extLst>
          </p:cNvPr>
          <p:cNvSpPr/>
          <p:nvPr/>
        </p:nvSpPr>
        <p:spPr>
          <a:xfrm>
            <a:off x="8853996" y="2762054"/>
            <a:ext cx="629369" cy="666946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4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" grpId="0" animBg="1"/>
      <p:bldP spid="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2FE1C0-3918-44A9-A550-88515ECB9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0" y="2422876"/>
            <a:ext cx="12192000" cy="16989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Contexte</a:t>
            </a:r>
            <a:r>
              <a:rPr lang="en-US" sz="72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 </a:t>
            </a:r>
            <a:r>
              <a:rPr lang="en-US" sz="72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général</a:t>
            </a:r>
            <a:endParaRPr lang="en-US" sz="72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8FAADC"/>
              </a:solidFill>
              <a:uFillTx/>
              <a:latin typeface="Calibri Light"/>
            </a:endParaRPr>
          </a:p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  <a:uFillTx/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57493-2A08-4F23-811B-517DEF814A1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55853C-A588-4AD0-A745-FE26B99005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8" r="24004"/>
          <a:stretch/>
        </p:blipFill>
        <p:spPr>
          <a:xfrm>
            <a:off x="5227347" y="1828807"/>
            <a:ext cx="6403096" cy="3786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6375DDF-042D-4BD7-BAB6-A93D6F92767C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CC25443-C0CD-4DA1-AF8C-E2642631A739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9A6FA5E-F75C-47BC-9FC4-1A5DBAA17F6A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32C9348-DC69-4FD8-A94F-E3D7FC186262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1152D5C-D257-4F63-9B4E-D43E5A798146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FEC8F4-5B4D-42D3-8C49-3227988BF2F7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20243B5-B981-4354-8369-2CBBA6046A26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94072E8-2DCE-4E73-A7D8-C85EBBDAC20C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C8E858-CC11-42D5-BEE5-A4BD084BC190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B57124E-CCB7-4972-95F9-2086C986283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873CEED-7EEE-47A8-9AF9-4E2A87511938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342984-9E6E-4A20-8840-6EF27FCBD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4" y="1692832"/>
            <a:ext cx="3510220" cy="13966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F2F3C89-B537-48BC-8A7D-CF270B76F6A8}"/>
              </a:ext>
            </a:extLst>
          </p:cNvPr>
          <p:cNvSpPr txBox="1"/>
          <p:nvPr/>
        </p:nvSpPr>
        <p:spPr>
          <a:xfrm>
            <a:off x="1133473" y="1030521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Mesurer la qualité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475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6375DDF-042D-4BD7-BAB6-A93D6F92767C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CC25443-C0CD-4DA1-AF8C-E2642631A739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9A6FA5E-F75C-47BC-9FC4-1A5DBAA17F6A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32C9348-DC69-4FD8-A94F-E3D7FC186262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1152D5C-D257-4F63-9B4E-D43E5A798146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FEC8F4-5B4D-42D3-8C49-3227988BF2F7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20243B5-B981-4354-8369-2CBBA6046A26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94072E8-2DCE-4E73-A7D8-C85EBBDAC20C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C8E858-CC11-42D5-BEE5-A4BD084BC190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B57124E-CCB7-4972-95F9-2086C986283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873CEED-7EEE-47A8-9AF9-4E2A87511938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E46465-3D92-4961-905C-16CE58B17A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2" b="18034"/>
          <a:stretch/>
        </p:blipFill>
        <p:spPr>
          <a:xfrm>
            <a:off x="435747" y="2924907"/>
            <a:ext cx="2286000" cy="10081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5BEB9D-125F-4A5E-8A55-3EBD4A662715}"/>
              </a:ext>
            </a:extLst>
          </p:cNvPr>
          <p:cNvSpPr txBox="1"/>
          <p:nvPr/>
        </p:nvSpPr>
        <p:spPr>
          <a:xfrm>
            <a:off x="-3383780" y="3933092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EFK Stack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FEA5BE-B8CF-4620-8C2D-68F4C9DB34F6}"/>
              </a:ext>
            </a:extLst>
          </p:cNvPr>
          <p:cNvGrpSpPr/>
          <p:nvPr/>
        </p:nvGrpSpPr>
        <p:grpSpPr>
          <a:xfrm>
            <a:off x="3540368" y="939514"/>
            <a:ext cx="7854462" cy="5830942"/>
            <a:chOff x="3540368" y="939514"/>
            <a:chExt cx="7854462" cy="583094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B05ACB6-0998-4AB2-87C5-F69BF2A4517C}"/>
                </a:ext>
              </a:extLst>
            </p:cNvPr>
            <p:cNvGrpSpPr/>
            <p:nvPr/>
          </p:nvGrpSpPr>
          <p:grpSpPr>
            <a:xfrm>
              <a:off x="3540368" y="939514"/>
              <a:ext cx="7854462" cy="5830942"/>
              <a:chOff x="3540368" y="939514"/>
              <a:chExt cx="7854462" cy="583094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6D47E49-DFCB-4A04-88D9-83A2DD3A67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917"/>
              <a:stretch/>
            </p:blipFill>
            <p:spPr>
              <a:xfrm>
                <a:off x="3540368" y="939514"/>
                <a:ext cx="7854462" cy="5830942"/>
              </a:xfrm>
              <a:prstGeom prst="rect">
                <a:avLst/>
              </a:prstGeom>
            </p:spPr>
          </p:pic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2F9494E-A368-48E8-9FDF-4A2ECA5B4A30}"/>
                  </a:ext>
                </a:extLst>
              </p:cNvPr>
              <p:cNvSpPr/>
              <p:nvPr/>
            </p:nvSpPr>
            <p:spPr>
              <a:xfrm>
                <a:off x="9405892" y="1699846"/>
                <a:ext cx="1437954" cy="691662"/>
              </a:xfrm>
              <a:prstGeom prst="roundRect">
                <a:avLst/>
              </a:prstGeom>
              <a:solidFill>
                <a:srgbClr val="E6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BackOffice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FEAD45E0-5210-407A-8CAE-5239E6F9B575}"/>
                  </a:ext>
                </a:extLst>
              </p:cNvPr>
              <p:cNvSpPr/>
              <p:nvPr/>
            </p:nvSpPr>
            <p:spPr>
              <a:xfrm>
                <a:off x="8856444" y="3826206"/>
                <a:ext cx="2198418" cy="148434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871F53D-DCC8-49A3-B497-457780AA93B9}"/>
                  </a:ext>
                </a:extLst>
              </p:cNvPr>
              <p:cNvSpPr/>
              <p:nvPr/>
            </p:nvSpPr>
            <p:spPr>
              <a:xfrm>
                <a:off x="9300384" y="4314092"/>
                <a:ext cx="1648970" cy="793434"/>
              </a:xfrm>
              <a:prstGeom prst="roundRect">
                <a:avLst/>
              </a:prstGeom>
              <a:solidFill>
                <a:srgbClr val="E6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BackEnd</a:t>
                </a:r>
                <a:endPara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A0B8C8-6413-4CBC-B74E-C83EEB14D473}"/>
                </a:ext>
              </a:extLst>
            </p:cNvPr>
            <p:cNvSpPr/>
            <p:nvPr/>
          </p:nvSpPr>
          <p:spPr>
            <a:xfrm>
              <a:off x="3684105" y="1150880"/>
              <a:ext cx="1437954" cy="13649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9708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9F356F9-2209-4A16-90AB-2713ABD11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12" y="2481346"/>
            <a:ext cx="10303133" cy="207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63CA5E-56CE-4D01-8B70-9B94231D4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753" y="1959589"/>
            <a:ext cx="1566983" cy="11003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367F72-592C-4D42-AF86-EBB2D61D8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62" y="2600434"/>
            <a:ext cx="771137" cy="748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27AE30-16E4-42E9-9B04-DEEC88DEBC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26" y="2600434"/>
            <a:ext cx="771137" cy="75571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4C7A5E1-41C1-423F-B837-9EF74A03F248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3F62CDC-F088-49B2-B9F4-3217820FCF2B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B628AC5-0911-4BCC-A404-29B0D655741D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CD8879A-2DDC-4369-A91B-99F1999588DE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1B0AAEF-2EB3-42D7-A6E6-3997E4AC9EB9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A551222-E87D-4CF0-8CC1-2E3041184919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0E4721-166D-4942-BCD6-78A5DDF2884A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F1AE879-12AA-4D24-8C7F-89FAC9C0E58F}"/>
                </a:ext>
              </a:extLst>
            </p:cNvPr>
            <p:cNvCxnSpPr>
              <a:cxnSpLocks/>
              <a:stCxn id="17" idx="3"/>
              <a:endCxn id="16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7432715-4F13-48DB-B799-272523B3A938}"/>
                </a:ext>
              </a:extLst>
            </p:cNvPr>
            <p:cNvCxnSpPr>
              <a:cxnSpLocks/>
              <a:stCxn id="16" idx="3"/>
              <a:endCxn id="18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F6A69E-8ECC-4F1E-8B11-42F331D680F2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25D5F151-EB5A-4F3A-9278-4B5056E559E0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6653EE-3814-461B-8F2E-85760BF9D3AE}"/>
              </a:ext>
            </a:extLst>
          </p:cNvPr>
          <p:cNvSpPr txBox="1"/>
          <p:nvPr/>
        </p:nvSpPr>
        <p:spPr>
          <a:xfrm>
            <a:off x="1133473" y="1030521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kern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Pipeline de </a:t>
            </a:r>
            <a:r>
              <a:rPr lang="fr-FR" sz="3200" b="1" kern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déploiment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853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DB568655-7F7F-43CE-8C2F-8C0BB57C4244}"/>
              </a:ext>
            </a:extLst>
          </p:cNvPr>
          <p:cNvSpPr/>
          <p:nvPr/>
        </p:nvSpPr>
        <p:spPr>
          <a:xfrm>
            <a:off x="2070020" y="982226"/>
            <a:ext cx="8433584" cy="48935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Bahnschrift SemiLight" pitchFamily="34"/>
              </a:rPr>
              <a:t>Conclusion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BD756E-23B4-43C5-A6B6-4C8588CB1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449" y="335279"/>
            <a:ext cx="5800727" cy="61874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5CEBE6-0AFF-441D-B535-B4242DE6EEC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9507B3BA-AC60-4917-9ACD-D943DC13197E}"/>
              </a:ext>
            </a:extLst>
          </p:cNvPr>
          <p:cNvSpPr/>
          <p:nvPr/>
        </p:nvSpPr>
        <p:spPr>
          <a:xfrm>
            <a:off x="0" y="0"/>
            <a:ext cx="12191995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75ED5-3805-4EA2-B97E-F290263B6B4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groupe OCP</a:t>
            </a:r>
          </a:p>
        </p:txBody>
      </p:sp>
      <p:pic>
        <p:nvPicPr>
          <p:cNvPr id="9" name="Picture 15">
            <a:extLst>
              <a:ext uri="{FF2B5EF4-FFF2-40B4-BE49-F238E27FC236}">
                <a16:creationId xmlns:a16="http://schemas.microsoft.com/office/drawing/2014/main" id="{2459450E-DE16-4DDD-91E9-2622EB212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248" y="2553073"/>
            <a:ext cx="2739105" cy="340343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1A50DA2-5068-4389-B09C-1EDBAD0D826C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EECCFB-A488-4F2C-9C5C-EEB3462E8EC6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436BC72-927D-428A-A63C-260E159C9E5C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3BFB333-625C-4915-877E-9E9FCF1F4183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AB8195F-7EDE-419E-A556-6DCF3C95A623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20146ED-DDAB-4F28-AA5F-9756AC9389A6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AB33B38-9E4A-45E0-A0E0-9E10098341B2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B4FD09-F23D-4C7C-8AA6-8BDF54121E5B}"/>
                </a:ext>
              </a:extLst>
            </p:cNvPr>
            <p:cNvCxnSpPr>
              <a:cxnSpLocks/>
              <a:stCxn id="12" idx="3"/>
              <a:endCxn id="11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14A583F-276B-4645-9863-FA9687A0F1BD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F0D69D5-9779-483E-AC22-4845A4E1815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DAAA3FD-61E4-4CA0-BB0B-7F4F6D601CC3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C1355-7D0B-4DD5-9C75-384CE7491C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87"/>
          <a:stretch/>
        </p:blipFill>
        <p:spPr>
          <a:xfrm>
            <a:off x="-5" y="4176589"/>
            <a:ext cx="12192005" cy="1853048"/>
          </a:xfrm>
          <a:prstGeom prst="rect">
            <a:avLst/>
          </a:prstGeom>
        </p:spPr>
      </p:pic>
      <p:sp>
        <p:nvSpPr>
          <p:cNvPr id="20" name="Arrow: Left 19">
            <a:extLst>
              <a:ext uri="{FF2B5EF4-FFF2-40B4-BE49-F238E27FC236}">
                <a16:creationId xmlns:a16="http://schemas.microsoft.com/office/drawing/2014/main" id="{1CD2FB7F-4D00-4632-A86F-3D260A2FB580}"/>
              </a:ext>
            </a:extLst>
          </p:cNvPr>
          <p:cNvSpPr/>
          <p:nvPr/>
        </p:nvSpPr>
        <p:spPr>
          <a:xfrm rot="16200000">
            <a:off x="629622" y="3509348"/>
            <a:ext cx="508000" cy="347303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7037E-7 L -0.00352 -0.228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1143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0" grpId="0" animBg="1"/>
      <p:bldP spid="20" grpId="1" animBg="1"/>
      <p:bldP spid="20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CA3EA0-2F7C-418C-8011-935B2F1856B5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projet de fin d’études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753A18-DECF-479F-9D18-4DDA4CA3654A}"/>
              </a:ext>
            </a:extLst>
          </p:cNvPr>
          <p:cNvSpPr/>
          <p:nvPr/>
        </p:nvSpPr>
        <p:spPr>
          <a:xfrm>
            <a:off x="870844" y="2030506"/>
            <a:ext cx="10666732" cy="453737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Mine </a:t>
            </a:r>
            <a:r>
              <a:rPr lang="fr-FR" sz="3200" b="1" dirty="0" err="1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Mrah</a:t>
            </a:r>
            <a:r>
              <a:rPr lang="fr-FR" sz="32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fr-FR" sz="3200" b="1" dirty="0" err="1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lahrach</a:t>
            </a:r>
            <a:endParaRPr lang="fr-FR" sz="3200" b="1" dirty="0">
              <a:ln w="10160">
                <a:solidFill>
                  <a:sysClr val="windowText" lastClr="00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D783C2-2F70-4678-B5D5-BAE89E2F50CB}"/>
              </a:ext>
            </a:extLst>
          </p:cNvPr>
          <p:cNvSpPr/>
          <p:nvPr/>
        </p:nvSpPr>
        <p:spPr>
          <a:xfrm>
            <a:off x="1057274" y="2231418"/>
            <a:ext cx="5073405" cy="19161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Nord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AD5DD-CA1A-49E9-AF92-AD949171A8BE}"/>
              </a:ext>
            </a:extLst>
          </p:cNvPr>
          <p:cNvSpPr/>
          <p:nvPr/>
        </p:nvSpPr>
        <p:spPr>
          <a:xfrm>
            <a:off x="1057274" y="4398701"/>
            <a:ext cx="5073405" cy="19161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West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D59F52-1600-4D2F-879A-EBAF46C14848}"/>
              </a:ext>
            </a:extLst>
          </p:cNvPr>
          <p:cNvSpPr/>
          <p:nvPr/>
        </p:nvSpPr>
        <p:spPr>
          <a:xfrm>
            <a:off x="6247749" y="4398701"/>
            <a:ext cx="5073405" cy="19161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Sud</a:t>
            </a:r>
          </a:p>
          <a:p>
            <a:pPr algn="ctr"/>
            <a:endParaRPr lang="fr-FR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F9C7BF-3D81-4939-8A9D-CE67E96A9FFF}"/>
              </a:ext>
            </a:extLst>
          </p:cNvPr>
          <p:cNvSpPr/>
          <p:nvPr/>
        </p:nvSpPr>
        <p:spPr>
          <a:xfrm>
            <a:off x="6247750" y="2231418"/>
            <a:ext cx="5073405" cy="19161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Est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84903B-04BF-4284-BDD4-509F857BAA64}"/>
              </a:ext>
            </a:extLst>
          </p:cNvPr>
          <p:cNvSpPr/>
          <p:nvPr/>
        </p:nvSpPr>
        <p:spPr>
          <a:xfrm>
            <a:off x="1985919" y="2846343"/>
            <a:ext cx="3518257" cy="13471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FA6A5A-66AC-48F9-B49F-4A4996B0AF3D}"/>
              </a:ext>
            </a:extLst>
          </p:cNvPr>
          <p:cNvSpPr/>
          <p:nvPr/>
        </p:nvSpPr>
        <p:spPr>
          <a:xfrm>
            <a:off x="1985919" y="4437899"/>
            <a:ext cx="3518257" cy="13471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D19342-86A4-4E4B-A070-67D5AE543DC0}"/>
              </a:ext>
            </a:extLst>
          </p:cNvPr>
          <p:cNvSpPr/>
          <p:nvPr/>
        </p:nvSpPr>
        <p:spPr>
          <a:xfrm>
            <a:off x="6818182" y="2846343"/>
            <a:ext cx="3518257" cy="29387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14D89F-BF0E-4BC4-A8D3-B370C7DCE0A2}"/>
              </a:ext>
            </a:extLst>
          </p:cNvPr>
          <p:cNvSpPr/>
          <p:nvPr/>
        </p:nvSpPr>
        <p:spPr>
          <a:xfrm>
            <a:off x="6979037" y="3112353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96EDB3-E7A2-421F-8358-BDAAC8B0B319}"/>
              </a:ext>
            </a:extLst>
          </p:cNvPr>
          <p:cNvSpPr/>
          <p:nvPr/>
        </p:nvSpPr>
        <p:spPr>
          <a:xfrm>
            <a:off x="6979037" y="3912508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EAB006-2E16-499A-A76F-E79DF3B88BF3}"/>
              </a:ext>
            </a:extLst>
          </p:cNvPr>
          <p:cNvSpPr/>
          <p:nvPr/>
        </p:nvSpPr>
        <p:spPr>
          <a:xfrm>
            <a:off x="6979038" y="4738037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C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6BDDC5-1436-4C59-9950-A96B6C7E6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523" y="4412628"/>
            <a:ext cx="1447596" cy="8013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663B47A-CF68-4082-B275-76F90ACCC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279" y="3752913"/>
            <a:ext cx="1092202" cy="9106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9F6B88-0136-4700-8E0F-C90A67DED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15" y="2893904"/>
            <a:ext cx="1290182" cy="95112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2B384BB-9368-4462-B540-7D86DBC0BAB4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C250A2C-8780-414F-86D3-8EDCC8FA0BFA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D01E042-F58E-4B40-AFB8-40940E27C02E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D424012-7AC2-451E-B594-29EC5463D54B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1EC49D6-5309-4224-BCB1-580E623ACAE5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4EE88F1-5238-4D07-AB2E-088F3791C0AD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96006E7-E513-4496-9D0F-9A4937AA1388}"/>
                </a:ext>
              </a:extLst>
            </p:cNvPr>
            <p:cNvCxnSpPr>
              <a:cxnSpLocks/>
              <a:stCxn id="35" idx="3"/>
              <a:endCxn id="37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655A196-3C6C-4E4B-BD7B-7ED50792FB46}"/>
                </a:ext>
              </a:extLst>
            </p:cNvPr>
            <p:cNvCxnSpPr>
              <a:cxnSpLocks/>
              <a:stCxn id="37" idx="3"/>
              <a:endCxn id="36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0BBDE43-C781-472B-B8D9-738A1815AFCA}"/>
                </a:ext>
              </a:extLst>
            </p:cNvPr>
            <p:cNvCxnSpPr>
              <a:cxnSpLocks/>
              <a:stCxn id="36" idx="3"/>
              <a:endCxn id="38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EF28251-3F43-4580-BAD7-33275FC4E5B0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3C400730-2667-4B9F-8DA3-B92C326FA43D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21211 0.1884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9" y="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 animBg="1"/>
      <p:bldP spid="19" grpId="1" animBg="1"/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CA3EA0-2F7C-418C-8011-935B2F1856B5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projet de fin d’études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17787391-4ED6-4E97-A966-146EFEBE5C0F}"/>
              </a:ext>
            </a:extLst>
          </p:cNvPr>
          <p:cNvSpPr txBox="1"/>
          <p:nvPr/>
        </p:nvSpPr>
        <p:spPr>
          <a:xfrm>
            <a:off x="94484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Foration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AFEB47B6-5780-4844-A05E-74B07FDDEC3D}"/>
              </a:ext>
            </a:extLst>
          </p:cNvPr>
          <p:cNvSpPr txBox="1"/>
          <p:nvPr/>
        </p:nvSpPr>
        <p:spPr>
          <a:xfrm>
            <a:off x="380116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Sautage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26ECE468-F571-44BB-AC45-69678723167C}"/>
              </a:ext>
            </a:extLst>
          </p:cNvPr>
          <p:cNvSpPr txBox="1"/>
          <p:nvPr/>
        </p:nvSpPr>
        <p:spPr>
          <a:xfrm>
            <a:off x="6491929" y="5288432"/>
            <a:ext cx="194310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Décapage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FDC0019A-AD75-44B6-9E0C-83AD5732F668}"/>
              </a:ext>
            </a:extLst>
          </p:cNvPr>
          <p:cNvSpPr txBox="1"/>
          <p:nvPr/>
        </p:nvSpPr>
        <p:spPr>
          <a:xfrm>
            <a:off x="9260320" y="5288432"/>
            <a:ext cx="212662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Défruitage</a:t>
            </a:r>
            <a:endParaRPr lang="fr-FR" sz="3200" i="0" u="none" strike="noStrike" kern="120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Calibri"/>
            </a:endParaRPr>
          </a:p>
        </p:txBody>
      </p:sp>
      <p:pic>
        <p:nvPicPr>
          <p:cNvPr id="11" name="Picture 21">
            <a:extLst>
              <a:ext uri="{FF2B5EF4-FFF2-40B4-BE49-F238E27FC236}">
                <a16:creationId xmlns:a16="http://schemas.microsoft.com/office/drawing/2014/main" id="{4105C201-88EE-46AA-A1A5-A180950F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08" y="3632188"/>
            <a:ext cx="1945239" cy="14913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23">
            <a:extLst>
              <a:ext uri="{FF2B5EF4-FFF2-40B4-BE49-F238E27FC236}">
                <a16:creationId xmlns:a16="http://schemas.microsoft.com/office/drawing/2014/main" id="{561CCD7B-8768-4FEC-A9DD-8CD2B4690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372" y="3662620"/>
            <a:ext cx="1905554" cy="146092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25">
            <a:extLst>
              <a:ext uri="{FF2B5EF4-FFF2-40B4-BE49-F238E27FC236}">
                <a16:creationId xmlns:a16="http://schemas.microsoft.com/office/drawing/2014/main" id="{178089DC-631E-4076-81D3-AB024FA20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359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27">
            <a:extLst>
              <a:ext uri="{FF2B5EF4-FFF2-40B4-BE49-F238E27FC236}">
                <a16:creationId xmlns:a16="http://schemas.microsoft.com/office/drawing/2014/main" id="{91A48CA9-4455-46C8-AED3-476A6EE26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0320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31">
            <a:extLst>
              <a:ext uri="{FF2B5EF4-FFF2-40B4-BE49-F238E27FC236}">
                <a16:creationId xmlns:a16="http://schemas.microsoft.com/office/drawing/2014/main" id="{82C955A6-F3AB-467B-86CC-FF1BD146BF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839" y="4138876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35">
            <a:extLst>
              <a:ext uri="{FF2B5EF4-FFF2-40B4-BE49-F238E27FC236}">
                <a16:creationId xmlns:a16="http://schemas.microsoft.com/office/drawing/2014/main" id="{56AA2350-A171-43ED-B298-CB3FC85DB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4093" y="4138876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TextBox 38">
            <a:extLst>
              <a:ext uri="{FF2B5EF4-FFF2-40B4-BE49-F238E27FC236}">
                <a16:creationId xmlns:a16="http://schemas.microsoft.com/office/drawing/2014/main" id="{3C8539E6-1379-4907-9289-41C96681A6DF}"/>
              </a:ext>
            </a:extLst>
          </p:cNvPr>
          <p:cNvSpPr txBox="1"/>
          <p:nvPr/>
        </p:nvSpPr>
        <p:spPr>
          <a:xfrm>
            <a:off x="2747689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Prospecteur</a:t>
            </a:r>
          </a:p>
        </p:txBody>
      </p:sp>
      <p:sp>
        <p:nvSpPr>
          <p:cNvPr id="18" name="TextBox 39">
            <a:extLst>
              <a:ext uri="{FF2B5EF4-FFF2-40B4-BE49-F238E27FC236}">
                <a16:creationId xmlns:a16="http://schemas.microsoft.com/office/drawing/2014/main" id="{02B0D032-5DD4-499A-BBEC-92E9C85FC809}"/>
              </a:ext>
            </a:extLst>
          </p:cNvPr>
          <p:cNvSpPr txBox="1"/>
          <p:nvPr/>
        </p:nvSpPr>
        <p:spPr>
          <a:xfrm>
            <a:off x="7085063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Exploitant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C33CCC-8880-435F-AA6E-E3EFEC86ABC8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C49799B-F2F5-4619-AFE9-C40EF9C78902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B4584FC-65B5-4471-9707-7D4BDC8C39F7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82F81CB-E12C-449C-9423-32390851C507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8E47945-FB80-4082-9550-43305CEEC6BA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4DF377-B3A3-4878-BD03-71959ACFA5A5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2420429-7FDC-4CC4-AD7C-5D380B99C842}"/>
                </a:ext>
              </a:extLst>
            </p:cNvPr>
            <p:cNvCxnSpPr>
              <a:cxnSpLocks/>
              <a:stCxn id="21" idx="3"/>
              <a:endCxn id="23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FDE2817-2713-478D-A0E0-AE7D66F495D2}"/>
                </a:ext>
              </a:extLst>
            </p:cNvPr>
            <p:cNvCxnSpPr>
              <a:cxnSpLocks/>
              <a:stCxn id="23" idx="3"/>
              <a:endCxn id="22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D0F89F5-0A8A-4FC2-8749-61FCE27424A0}"/>
                </a:ext>
              </a:extLst>
            </p:cNvPr>
            <p:cNvCxnSpPr>
              <a:cxnSpLocks/>
              <a:stCxn id="22" idx="3"/>
              <a:endCxn id="24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111CCC5-3D2E-47C2-91B2-E2EF0580C709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521EF55-C160-4D8C-B1B5-04D12D5A2E50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3668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4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D5E36384-6BDA-4E21-A0E4-D98DDADEE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854" y="4530621"/>
            <a:ext cx="1881218" cy="1779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F78627-5478-4CA5-8216-DE8C501308D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pic>
        <p:nvPicPr>
          <p:cNvPr id="7" name="Picture 20">
            <a:extLst>
              <a:ext uri="{FF2B5EF4-FFF2-40B4-BE49-F238E27FC236}">
                <a16:creationId xmlns:a16="http://schemas.microsoft.com/office/drawing/2014/main" id="{CFE957AA-1300-4E57-8FAB-82C293380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018" y="2519167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22">
            <a:extLst>
              <a:ext uri="{FF2B5EF4-FFF2-40B4-BE49-F238E27FC236}">
                <a16:creationId xmlns:a16="http://schemas.microsoft.com/office/drawing/2014/main" id="{A621A43E-95E0-4325-85A7-EC2895EE3D13}"/>
              </a:ext>
            </a:extLst>
          </p:cNvPr>
          <p:cNvSpPr txBox="1"/>
          <p:nvPr/>
        </p:nvSpPr>
        <p:spPr>
          <a:xfrm>
            <a:off x="4718868" y="4373575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prospecteurs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6932E2E-9EAF-4B9D-BBE2-3C56F95235D2}"/>
              </a:ext>
            </a:extLst>
          </p:cNvPr>
          <p:cNvSpPr txBox="1"/>
          <p:nvPr/>
        </p:nvSpPr>
        <p:spPr>
          <a:xfrm>
            <a:off x="3746497" y="2662403"/>
            <a:ext cx="8066059" cy="5890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0FB6EA-7F80-476C-A6B9-C6F8D1E35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109" y="4981222"/>
            <a:ext cx="877708" cy="8777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FBCC65-374D-4560-86B9-A28ED2CBAF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855" y="2215829"/>
            <a:ext cx="2457153" cy="16086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D3FF60-35D4-473D-8860-A3FF5C320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250" y="2241068"/>
            <a:ext cx="1399822" cy="13998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4C8AF0-72DA-4C56-9D1A-DCD223489F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47" y="1648909"/>
            <a:ext cx="2175587" cy="21755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768BAF-8B98-43F9-9C3B-67B784E3E6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80" y="4845753"/>
            <a:ext cx="1464733" cy="146473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DFCE259-E834-468F-A6F2-37BB9F5BA1F5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97D22B5-E8D8-4E6C-8BA3-3AE7DFA7DF7F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DA36E04-DD8C-4CDA-8626-DDA1CF9B9776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E1CE784-5ACD-483B-B955-B99F1E844685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8D55736-6612-4E38-832A-047FFC763717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B542414-B990-43DC-B7DD-5999DB4144B8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9EC501-8397-4123-8ABD-46895CADA6FD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2A321E0-85B1-4FAD-A981-88BA453E8F30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1A805E5-688A-4FD1-B551-F6C2DDE1412C}"/>
                </a:ext>
              </a:extLst>
            </p:cNvPr>
            <p:cNvCxnSpPr>
              <a:cxnSpLocks/>
              <a:stCxn id="33" idx="3"/>
              <a:endCxn id="35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36647B9-FE68-4D26-B776-E5749C7F0099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6EA7E9F-AFF2-4820-97E3-4C6AA50A9D93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06E486-147F-4656-AD80-D5EF53814FAB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4C0A28B4-19F1-4664-9F9F-E093249BCA1E}"/>
              </a:ext>
            </a:extLst>
          </p:cNvPr>
          <p:cNvSpPr txBox="1"/>
          <p:nvPr/>
        </p:nvSpPr>
        <p:spPr>
          <a:xfrm>
            <a:off x="4609366" y="4409976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exploitants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CE844EB-3114-406A-A3FA-316EABDD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972" y="2403883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81FC9A7-001D-444A-8439-9B6CBD2D4497}"/>
              </a:ext>
            </a:extLst>
          </p:cNvPr>
          <p:cNvGrpSpPr/>
          <p:nvPr/>
        </p:nvGrpSpPr>
        <p:grpSpPr>
          <a:xfrm>
            <a:off x="9029017" y="4431959"/>
            <a:ext cx="1977818" cy="1957552"/>
            <a:chOff x="4876800" y="2209800"/>
            <a:chExt cx="2600130" cy="24384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E2FF03-F1E1-43FE-B977-4AF98A71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DF8E23A-7F0A-4697-96BF-E29316370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530" y="2367482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4D904D6-12B4-4F22-8494-C83CBAFE10C8}"/>
              </a:ext>
            </a:extLst>
          </p:cNvPr>
          <p:cNvGrpSpPr/>
          <p:nvPr/>
        </p:nvGrpSpPr>
        <p:grpSpPr>
          <a:xfrm>
            <a:off x="1256850" y="4124615"/>
            <a:ext cx="1652058" cy="2264896"/>
            <a:chOff x="1057721" y="3485451"/>
            <a:chExt cx="2042604" cy="306667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360C136-26CF-47E1-8904-C2C06A8C3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40378">
              <a:off x="1718243" y="3580370"/>
              <a:ext cx="1382082" cy="1382082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D7F2F24-2B90-49C1-ACF6-B312132953E9}"/>
                </a:ext>
              </a:extLst>
            </p:cNvPr>
            <p:cNvGrpSpPr/>
            <p:nvPr/>
          </p:nvGrpSpPr>
          <p:grpSpPr>
            <a:xfrm>
              <a:off x="1057721" y="4339168"/>
              <a:ext cx="1420636" cy="2212962"/>
              <a:chOff x="4257675" y="2098410"/>
              <a:chExt cx="2612997" cy="4488127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7BE3372-4591-4E37-9671-9B3DEB6007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7675" y="2098410"/>
                <a:ext cx="2612997" cy="4488127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C6AA4DA-C374-456D-90A6-AF102F530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754" y="2779847"/>
                <a:ext cx="1729624" cy="3070082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7F29256-8A66-4514-AB8B-F5A2BC68E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5999" y="3485451"/>
              <a:ext cx="485422" cy="48542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E88C2F7-5F28-4C0D-B0E1-D0B3164C839E}"/>
              </a:ext>
            </a:extLst>
          </p:cNvPr>
          <p:cNvGrpSpPr/>
          <p:nvPr/>
        </p:nvGrpSpPr>
        <p:grpSpPr>
          <a:xfrm>
            <a:off x="1510782" y="2130809"/>
            <a:ext cx="1462822" cy="1212468"/>
            <a:chOff x="812638" y="1506654"/>
            <a:chExt cx="2404122" cy="195273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0A71E23-D681-48C8-86A9-4811B83BF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38" y="1506654"/>
              <a:ext cx="2404122" cy="195273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5B132D1-7CBF-4E71-B2F3-34AF8D30F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008" y="1807178"/>
              <a:ext cx="1332357" cy="141672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DC3154-3C22-4EF8-8581-822C65C0BA92}"/>
              </a:ext>
            </a:extLst>
          </p:cNvPr>
          <p:cNvGrpSpPr/>
          <p:nvPr/>
        </p:nvGrpSpPr>
        <p:grpSpPr>
          <a:xfrm>
            <a:off x="9258756" y="1956580"/>
            <a:ext cx="1723572" cy="2144561"/>
            <a:chOff x="9318167" y="1213478"/>
            <a:chExt cx="2023706" cy="279893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E62430D-126C-413C-BBFD-AFFC71922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7739" y="1213478"/>
              <a:ext cx="624561" cy="100494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A13513C-0360-4F77-B5D7-9D8F8B262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8167" y="2191074"/>
              <a:ext cx="2023706" cy="182133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8C765F-9B85-4696-B4D8-C44A7ED221EA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0B10F12-46FE-433F-A00C-7785F31EAAD7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881638A-DDA5-4A3F-AA14-963B849C2C2E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BEAA1A7-C0AE-47BB-B1A3-C5B749A30DC9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BE51970-43DB-45D9-88D3-48DF3455C9BF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1ADF44A-C991-4EC7-AA67-72FFD8AFA4DD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6B1AC86-F85A-4C29-90CB-74AD115DE222}"/>
                </a:ext>
              </a:extLst>
            </p:cNvPr>
            <p:cNvCxnSpPr>
              <a:cxnSpLocks/>
              <a:stCxn id="27" idx="3"/>
              <a:endCxn id="32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68E3BB1-11D3-41B6-8505-6AC449CEECE9}"/>
                </a:ext>
              </a:extLst>
            </p:cNvPr>
            <p:cNvCxnSpPr>
              <a:cxnSpLocks/>
              <a:stCxn id="32" idx="3"/>
              <a:endCxn id="30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A75E420-A49A-4B33-B8F4-68B5924B4AA4}"/>
                </a:ext>
              </a:extLst>
            </p:cNvPr>
            <p:cNvCxnSpPr>
              <a:cxnSpLocks/>
              <a:stCxn id="30" idx="3"/>
              <a:endCxn id="33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224F01E-AD14-4323-AC2C-05A576072563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376038B6-3D93-47F5-A366-100CB9EB260B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6A85575D-2724-46B9-95DF-D9356F3EB43B}"/>
              </a:ext>
            </a:extLst>
          </p:cNvPr>
          <p:cNvSpPr/>
          <p:nvPr/>
        </p:nvSpPr>
        <p:spPr>
          <a:xfrm>
            <a:off x="0" y="0"/>
            <a:ext cx="12191995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22DB-611A-4DB3-A06C-6494E30186D4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Structure de </a:t>
            </a:r>
            <a:r>
              <a:rPr lang="fr-FR" sz="3200" b="1" i="0" u="none" strike="noStrike" kern="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</a:t>
            </a: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igital Office</a:t>
            </a:r>
          </a:p>
        </p:txBody>
      </p:sp>
      <p:grpSp>
        <p:nvGrpSpPr>
          <p:cNvPr id="7" name="Group 40">
            <a:extLst>
              <a:ext uri="{FF2B5EF4-FFF2-40B4-BE49-F238E27FC236}">
                <a16:creationId xmlns:a16="http://schemas.microsoft.com/office/drawing/2014/main" id="{7593B8C7-F95B-40FA-A453-7F0320378610}"/>
              </a:ext>
            </a:extLst>
          </p:cNvPr>
          <p:cNvGrpSpPr/>
          <p:nvPr/>
        </p:nvGrpSpPr>
        <p:grpSpPr>
          <a:xfrm>
            <a:off x="1117597" y="2420553"/>
            <a:ext cx="9956801" cy="3668473"/>
            <a:chOff x="1117597" y="2420553"/>
            <a:chExt cx="9956801" cy="366847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D6533D-7861-48A5-8236-FB0E806219FC}"/>
                </a:ext>
              </a:extLst>
            </p:cNvPr>
            <p:cNvSpPr/>
            <p:nvPr/>
          </p:nvSpPr>
          <p:spPr>
            <a:xfrm>
              <a:off x="4516121" y="2420553"/>
              <a:ext cx="3159764" cy="673931"/>
            </a:xfrm>
            <a:prstGeom prst="rect">
              <a:avLst/>
            </a:prstGeom>
            <a:solidFill>
              <a:srgbClr val="70AD47"/>
            </a:solidFill>
            <a:ln w="12701" cap="flat">
              <a:solidFill>
                <a:srgbClr val="507E32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Office</a:t>
              </a: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50808328-31DB-4F44-9F1F-3FEA45212080}"/>
                </a:ext>
              </a:extLst>
            </p:cNvPr>
            <p:cNvSpPr/>
            <p:nvPr/>
          </p:nvSpPr>
          <p:spPr>
            <a:xfrm>
              <a:off x="7914634" y="3281452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Planning &amp; PMO </a:t>
              </a: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BA0E8DA3-2A0A-4DF2-BC6A-916C18A39D11}"/>
                </a:ext>
              </a:extLst>
            </p:cNvPr>
            <p:cNvSpPr/>
            <p:nvPr/>
          </p:nvSpPr>
          <p:spPr>
            <a:xfrm>
              <a:off x="7914634" y="40195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Business Architecture </a:t>
              </a: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6276CD4E-9372-4488-8C4D-631988247CCD}"/>
                </a:ext>
              </a:extLst>
            </p:cNvPr>
            <p:cNvSpPr/>
            <p:nvPr/>
          </p:nvSpPr>
          <p:spPr>
            <a:xfrm>
              <a:off x="1117597" y="3653869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Digital Innovation &amp; Change Office </a:t>
              </a: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206F8D3A-F880-4F05-8EB3-2C148390BBA3}"/>
                </a:ext>
              </a:extLst>
            </p:cNvPr>
            <p:cNvSpPr/>
            <p:nvPr/>
          </p:nvSpPr>
          <p:spPr>
            <a:xfrm>
              <a:off x="7914634" y="54113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Management </a:t>
              </a: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3595B7E2-E140-4668-81A9-AD1636DECEA6}"/>
                </a:ext>
              </a:extLst>
            </p:cNvPr>
            <p:cNvSpPr/>
            <p:nvPr/>
          </p:nvSpPr>
          <p:spPr>
            <a:xfrm>
              <a:off x="4516121" y="5415095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Systèmes d’Information </a:t>
              </a: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8BD828B4-5B1B-4456-ABD5-8E2C218526B5}"/>
                </a:ext>
              </a:extLst>
            </p:cNvPr>
            <p:cNvSpPr/>
            <p:nvPr/>
          </p:nvSpPr>
          <p:spPr>
            <a:xfrm>
              <a:off x="1117597" y="5415095"/>
              <a:ext cx="3159764" cy="67393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Digital </a:t>
              </a:r>
              <a:r>
                <a:rPr lang="fr-FR" sz="1800" b="0" i="0" u="none" strike="noStrike" kern="1200" cap="none" spc="0" baseline="0" dirty="0" err="1">
                  <a:solidFill>
                    <a:srgbClr val="FFFFFF"/>
                  </a:solidFill>
                  <a:uFillTx/>
                  <a:latin typeface="Calibri"/>
                </a:rPr>
                <a:t>Factory</a:t>
              </a: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 </a:t>
              </a:r>
            </a:p>
          </p:txBody>
        </p:sp>
        <p:cxnSp>
          <p:nvCxnSpPr>
            <p:cNvPr id="15" name="Straight Connector 18">
              <a:extLst>
                <a:ext uri="{FF2B5EF4-FFF2-40B4-BE49-F238E27FC236}">
                  <a16:creationId xmlns:a16="http://schemas.microsoft.com/office/drawing/2014/main" id="{C3A75017-4FAB-45DB-876F-D48E32DDDB69}"/>
                </a:ext>
              </a:extLst>
            </p:cNvPr>
            <p:cNvCxnSpPr>
              <a:stCxn id="8" idx="2"/>
              <a:endCxn id="13" idx="0"/>
            </p:cNvCxnSpPr>
            <p:nvPr/>
          </p:nvCxnSpPr>
          <p:spPr>
            <a:xfrm>
              <a:off x="6096003" y="3094484"/>
              <a:ext cx="0" cy="2320611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6" name="Connector: Elbow 20">
              <a:extLst>
                <a:ext uri="{FF2B5EF4-FFF2-40B4-BE49-F238E27FC236}">
                  <a16:creationId xmlns:a16="http://schemas.microsoft.com/office/drawing/2014/main" id="{EFFBB055-BAFE-499D-BC63-DCA8233AD243}"/>
                </a:ext>
              </a:extLst>
            </p:cNvPr>
            <p:cNvCxnSpPr>
              <a:endCxn id="9" idx="1"/>
            </p:cNvCxnSpPr>
            <p:nvPr/>
          </p:nvCxnSpPr>
          <p:spPr>
            <a:xfrm flipV="1">
              <a:off x="6095984" y="3618417"/>
              <a:ext cx="1818650" cy="384487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7" name="Connector: Elbow 23">
              <a:extLst>
                <a:ext uri="{FF2B5EF4-FFF2-40B4-BE49-F238E27FC236}">
                  <a16:creationId xmlns:a16="http://schemas.microsoft.com/office/drawing/2014/main" id="{43F20EA6-29AE-4112-8A9E-F80B4F8DEC0D}"/>
                </a:ext>
              </a:extLst>
            </p:cNvPr>
            <p:cNvCxnSpPr>
              <a:endCxn id="10" idx="1"/>
            </p:cNvCxnSpPr>
            <p:nvPr/>
          </p:nvCxnSpPr>
          <p:spPr>
            <a:xfrm>
              <a:off x="6095984" y="4002904"/>
              <a:ext cx="1818650" cy="353608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8" name="Straight Connector 28">
              <a:extLst>
                <a:ext uri="{FF2B5EF4-FFF2-40B4-BE49-F238E27FC236}">
                  <a16:creationId xmlns:a16="http://schemas.microsoft.com/office/drawing/2014/main" id="{53839FD1-1C48-4B32-9695-1C4F496E8715}"/>
                </a:ext>
              </a:extLst>
            </p:cNvPr>
            <p:cNvCxnSpPr>
              <a:endCxn id="11" idx="3"/>
            </p:cNvCxnSpPr>
            <p:nvPr/>
          </p:nvCxnSpPr>
          <p:spPr>
            <a:xfrm flipH="1" flipV="1">
              <a:off x="4277362" y="3990834"/>
              <a:ext cx="1818622" cy="1207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9" name="Connector: Elbow 30">
              <a:extLst>
                <a:ext uri="{FF2B5EF4-FFF2-40B4-BE49-F238E27FC236}">
                  <a16:creationId xmlns:a16="http://schemas.microsoft.com/office/drawing/2014/main" id="{06DA430D-3362-43FE-AB53-3C115D54F6E7}"/>
                </a:ext>
              </a:extLst>
            </p:cNvPr>
            <p:cNvCxnSpPr>
              <a:cxnSpLocks/>
              <a:stCxn id="14" idx="0"/>
              <a:endCxn id="14" idx="0"/>
            </p:cNvCxnSpPr>
            <p:nvPr/>
          </p:nvCxnSpPr>
          <p:spPr>
            <a:xfrm rot="5400000" flipH="1" flipV="1">
              <a:off x="2697479" y="5415095"/>
              <a:ext cx="12700" cy="12700"/>
            </a:xfrm>
            <a:prstGeom prst="bentConnector3">
              <a:avLst>
                <a:gd name="adj1" fmla="val 1800000"/>
              </a:avLst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0" name="Connector: Elbow 32">
              <a:extLst>
                <a:ext uri="{FF2B5EF4-FFF2-40B4-BE49-F238E27FC236}">
                  <a16:creationId xmlns:a16="http://schemas.microsoft.com/office/drawing/2014/main" id="{4F2BF4BC-8373-4A49-AD02-3B2F91F9C15E}"/>
                </a:ext>
              </a:extLst>
            </p:cNvPr>
            <p:cNvCxnSpPr>
              <a:stCxn id="12" idx="0"/>
            </p:cNvCxnSpPr>
            <p:nvPr/>
          </p:nvCxnSpPr>
          <p:spPr>
            <a:xfrm rot="5399996" flipH="1">
              <a:off x="9486296" y="5419576"/>
              <a:ext cx="22796" cy="6355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1" name="Straight Connector 38">
              <a:extLst>
                <a:ext uri="{FF2B5EF4-FFF2-40B4-BE49-F238E27FC236}">
                  <a16:creationId xmlns:a16="http://schemas.microsoft.com/office/drawing/2014/main" id="{6C3D2F54-F5DA-4132-BE5A-92997DFA6323}"/>
                </a:ext>
              </a:extLst>
            </p:cNvPr>
            <p:cNvCxnSpPr/>
            <p:nvPr/>
          </p:nvCxnSpPr>
          <p:spPr>
            <a:xfrm>
              <a:off x="2697479" y="5181237"/>
              <a:ext cx="6803383" cy="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</p:grpSp>
      <p:cxnSp>
        <p:nvCxnSpPr>
          <p:cNvPr id="22" name="Connector: Elbow 30">
            <a:extLst>
              <a:ext uri="{FF2B5EF4-FFF2-40B4-BE49-F238E27FC236}">
                <a16:creationId xmlns:a16="http://schemas.microsoft.com/office/drawing/2014/main" id="{F29398FE-291B-42B7-9F3B-6010CBDCAA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21258" y="5399543"/>
            <a:ext cx="12700" cy="12700"/>
          </a:xfrm>
          <a:prstGeom prst="bentConnector3">
            <a:avLst>
              <a:gd name="adj1" fmla="val 1800000"/>
            </a:avLst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9D3056-CB30-46B0-AAEA-2D85674F7C93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67ECFC7-CB81-4ADC-A072-C8F81D90208D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70E07F4-4596-4047-834E-105D05BB4A77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A18DA5B-6733-48FD-BA42-16170712FF13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B2EE5E1-F210-4AD8-954C-5D373F51DC9B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11CB76D-91D4-4FF7-BFA8-7FE560607969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64B6AC-2EEB-45D4-BEA6-01B62DEFBFB6}"/>
                </a:ext>
              </a:extLst>
            </p:cNvPr>
            <p:cNvCxnSpPr>
              <a:cxnSpLocks/>
              <a:stCxn id="25" idx="3"/>
              <a:endCxn id="27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50BE43A-E917-4B02-8514-056B46BCFC2D}"/>
                </a:ext>
              </a:extLst>
            </p:cNvPr>
            <p:cNvCxnSpPr>
              <a:cxnSpLocks/>
              <a:stCxn id="27" idx="3"/>
              <a:endCxn id="26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CEDCFC1-3ACD-4D45-B807-FCF50EC0DDA9}"/>
                </a:ext>
              </a:extLst>
            </p:cNvPr>
            <p:cNvCxnSpPr>
              <a:cxnSpLocks/>
              <a:stCxn id="26" idx="3"/>
              <a:endCxn id="28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DC031D5-851A-479E-8A99-EC5D059983A7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6787CA2-8E95-4189-BA85-B5181692D07A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B554779C-020A-465A-B365-70E6F2C082CB}"/>
              </a:ext>
            </a:extLst>
          </p:cNvPr>
          <p:cNvSpPr/>
          <p:nvPr/>
        </p:nvSpPr>
        <p:spPr>
          <a:xfrm rot="16200000">
            <a:off x="1767543" y="4870516"/>
            <a:ext cx="508000" cy="347303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5" grpId="0" animBg="1"/>
      <p:bldP spid="35" grpId="1" animBg="1"/>
      <p:bldP spid="35" grpId="2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10244</TotalTime>
  <Words>1384</Words>
  <Application>Microsoft Office PowerPoint</Application>
  <PresentationFormat>Widescreen</PresentationFormat>
  <Paragraphs>449</Paragraphs>
  <Slides>33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Microsoft YaHei UI Light</vt:lpstr>
      <vt:lpstr>Arial</vt:lpstr>
      <vt:lpstr>Bahnschrift SemiLight</vt:lpstr>
      <vt:lpstr>Britannic Bold</vt:lpstr>
      <vt:lpstr>Calibri</vt:lpstr>
      <vt:lpstr>Calibri Light</vt:lpstr>
      <vt:lpstr>Century Gothic</vt:lpstr>
      <vt:lpstr>Palatino Linotype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ELBAGHAZAOUI Bahaa Eddine</dc:creator>
  <cp:lastModifiedBy>ELBAGHAZAOUI Bahaa Eddine</cp:lastModifiedBy>
  <cp:revision>176</cp:revision>
  <dcterms:created xsi:type="dcterms:W3CDTF">2019-06-10T09:55:12Z</dcterms:created>
  <dcterms:modified xsi:type="dcterms:W3CDTF">2019-06-27T16:54:35Z</dcterms:modified>
</cp:coreProperties>
</file>